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2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1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2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2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1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6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9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D007-AD7D-4A06-989B-CAE34042AE3E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839C-B07B-437D-9C0C-0DDCF1B4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Resistance to FDR’s New Deal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9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saw FDR’s New Deal Programs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government intervening too much in business and in the lives of </a:t>
            </a:r>
            <a:r>
              <a:rPr lang="en-US" dirty="0" smtClean="0"/>
              <a:t>Americans</a:t>
            </a:r>
            <a:endParaRPr lang="en-US" sz="2000" dirty="0"/>
          </a:p>
          <a:p>
            <a:pPr lvl="0"/>
            <a:r>
              <a:rPr lang="en-US" dirty="0"/>
              <a:t>Harmful to the future financial stability of America…</a:t>
            </a:r>
            <a:endParaRPr lang="en-US" sz="2000" dirty="0"/>
          </a:p>
          <a:p>
            <a:pPr lvl="1"/>
            <a:r>
              <a:rPr lang="en-US" dirty="0"/>
              <a:t>Deficit Spending (Problem of Future Generations)</a:t>
            </a:r>
            <a:endParaRPr lang="en-US" sz="1800" dirty="0"/>
          </a:p>
          <a:p>
            <a:pPr lvl="1"/>
            <a:r>
              <a:rPr lang="en-US" dirty="0"/>
              <a:t>Setting a bad precedent…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0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Supreme Court and FDR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9 </a:t>
            </a:r>
            <a:r>
              <a:rPr lang="en-US" dirty="0"/>
              <a:t>Supreme Court Justices</a:t>
            </a:r>
            <a:endParaRPr lang="en-US" sz="2000" dirty="0"/>
          </a:p>
          <a:p>
            <a:pPr lvl="1"/>
            <a:r>
              <a:rPr lang="en-US" dirty="0"/>
              <a:t>4 were conservative, who didn’t believe that the government shouldn’t intervene and shouldn’t set controls on private enterprise.</a:t>
            </a:r>
            <a:endParaRPr lang="en-US" sz="1800" dirty="0"/>
          </a:p>
          <a:p>
            <a:pPr lvl="1"/>
            <a:r>
              <a:rPr lang="en-US" dirty="0"/>
              <a:t>4 were more liberal with the idea of government intervention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court decided whether or not each of the New Deal programs were constitutional or not</a:t>
            </a:r>
            <a:endParaRPr lang="en-US" sz="1800" dirty="0"/>
          </a:p>
          <a:p>
            <a:pPr lvl="1"/>
            <a:r>
              <a:rPr lang="en-US" dirty="0"/>
              <a:t>Owen J. Roberts was the “swing vote”</a:t>
            </a:r>
            <a:endParaRPr lang="en-US" sz="1800" dirty="0"/>
          </a:p>
          <a:p>
            <a:pPr lvl="2"/>
            <a:r>
              <a:rPr lang="en-US" dirty="0"/>
              <a:t>OJR voted for and against many decisions with the New Deal…</a:t>
            </a:r>
            <a:endParaRPr lang="en-US" sz="1600" dirty="0"/>
          </a:p>
          <a:p>
            <a:pPr lvl="3"/>
            <a:r>
              <a:rPr lang="en-US" dirty="0"/>
              <a:t>He took into account the economy, and the growing number of dictatorships in Europe.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1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between FDR and the Supreme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After FDR wins his second term, he tried to “stack” the court in order to get less opposition to his New Deal Programs…</a:t>
            </a:r>
            <a:endParaRPr lang="en-US" sz="2000" dirty="0"/>
          </a:p>
          <a:p>
            <a:pPr lvl="1"/>
            <a:r>
              <a:rPr lang="en-US" dirty="0"/>
              <a:t>Proposed legislation to let the </a:t>
            </a:r>
            <a:r>
              <a:rPr lang="en-US" dirty="0" err="1"/>
              <a:t>prez</a:t>
            </a:r>
            <a:r>
              <a:rPr lang="en-US" dirty="0"/>
              <a:t>. appoint one additional justice for each member of the court that was over the age of 70…up to six.  </a:t>
            </a:r>
            <a:endParaRPr lang="en-US" sz="1800" dirty="0"/>
          </a:p>
          <a:p>
            <a:pPr lvl="1"/>
            <a:r>
              <a:rPr lang="en-US" dirty="0"/>
              <a:t>This would give FDR the power to crush opposition to the New Deal.</a:t>
            </a:r>
            <a:endParaRPr lang="en-US" sz="1800" dirty="0"/>
          </a:p>
          <a:p>
            <a:pPr lvl="1"/>
            <a:r>
              <a:rPr lang="en-US" dirty="0"/>
              <a:t>Defeated in Congress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Was considered a “sneaky” move by FDR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43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Resistance to FDR’s New Deal</vt:lpstr>
      <vt:lpstr>Many saw FDR’s New Deal Programs as</vt:lpstr>
      <vt:lpstr>The Supreme Court and FDR </vt:lpstr>
      <vt:lpstr>Problems between FDR and the Supreme Court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to FDR’s New Deal</dc:title>
  <dc:creator>Darrenkamp, Angela</dc:creator>
  <cp:lastModifiedBy>Darrenkamp, Angela</cp:lastModifiedBy>
  <cp:revision>1</cp:revision>
  <dcterms:created xsi:type="dcterms:W3CDTF">2014-12-10T13:50:12Z</dcterms:created>
  <dcterms:modified xsi:type="dcterms:W3CDTF">2014-12-10T13:54:14Z</dcterms:modified>
</cp:coreProperties>
</file>