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2" r:id="rId5"/>
    <p:sldId id="260" r:id="rId6"/>
    <p:sldId id="261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210F566-2A05-4BDD-B1BF-0A17F01507C4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02E4BF-5B04-4CD7-B878-EB39BB372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Fisch</a:t>
            </a:r>
            <a:endParaRPr lang="en-US" dirty="0"/>
          </a:p>
        </p:txBody>
      </p:sp>
      <p:pic>
        <p:nvPicPr>
          <p:cNvPr id="17410" name="Picture 2" descr="http://www.allekochen.com/wp-content/uploads/2009/08/fisch-mit-pinienkernen-und-gr%C3%BCnen-boh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600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Wurstbrot</a:t>
            </a:r>
            <a:endParaRPr lang="en-US" dirty="0"/>
          </a:p>
        </p:txBody>
      </p:sp>
      <p:pic>
        <p:nvPicPr>
          <p:cNvPr id="16386" name="Picture 2" descr="http://www.adpic.de/data/picture/detail/Wurstbrot_18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326091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Käsebrot</a:t>
            </a:r>
            <a:endParaRPr lang="en-US" dirty="0"/>
          </a:p>
        </p:txBody>
      </p:sp>
      <p:pic>
        <p:nvPicPr>
          <p:cNvPr id="15362" name="Picture 2" descr="http://weinbau-scharmitzer.ct-werbung.at/images/essen/kaesebrot-gr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553200" cy="490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Kalte</a:t>
            </a:r>
            <a:r>
              <a:rPr lang="en-US" dirty="0" smtClean="0"/>
              <a:t> Platte</a:t>
            </a:r>
            <a:endParaRPr lang="en-US" dirty="0"/>
          </a:p>
        </p:txBody>
      </p:sp>
      <p:pic>
        <p:nvPicPr>
          <p:cNvPr id="14338" name="Picture 2" descr="http://www.schinken-arntz.de/site/partyservice/bilder/pl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9436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Mineralwasser</a:t>
            </a:r>
            <a:endParaRPr lang="en-US" dirty="0"/>
          </a:p>
        </p:txBody>
      </p:sp>
      <p:pic>
        <p:nvPicPr>
          <p:cNvPr id="13314" name="Picture 2" descr="http://i.colnect.net/images/f/355/993/Vittel-Mineralwasser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3276600" cy="498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 </a:t>
            </a:r>
            <a:r>
              <a:rPr lang="en-US" dirty="0" err="1" smtClean="0"/>
              <a:t>Wasser</a:t>
            </a:r>
            <a:endParaRPr lang="en-US" dirty="0"/>
          </a:p>
        </p:txBody>
      </p:sp>
      <p:pic>
        <p:nvPicPr>
          <p:cNvPr id="12290" name="Picture 2" descr="http://www.energetisierung.com/wp-content/uploads/2009/05/glas-wasser-fuellen-spru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 </a:t>
            </a:r>
            <a:r>
              <a:rPr lang="en-US" dirty="0" err="1" smtClean="0"/>
              <a:t>Eistee</a:t>
            </a:r>
            <a:endParaRPr lang="en-US" dirty="0"/>
          </a:p>
        </p:txBody>
      </p:sp>
      <p:pic>
        <p:nvPicPr>
          <p:cNvPr id="11266" name="Picture 2" descr="http://de.dreamstime.com/glas-eistee-thumb17684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200400" cy="481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 Cola</a:t>
            </a:r>
            <a:endParaRPr lang="en-US" dirty="0"/>
          </a:p>
        </p:txBody>
      </p:sp>
      <p:pic>
        <p:nvPicPr>
          <p:cNvPr id="10242" name="Picture 2" descr="http://www2.artflakes.com/artwork/products/321046/cols/cokeminiatures-2.jpg?1307693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24400" cy="337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 </a:t>
            </a:r>
            <a:r>
              <a:rPr lang="en-US" dirty="0" err="1" smtClean="0"/>
              <a:t>Milch</a:t>
            </a:r>
            <a:endParaRPr lang="en-US" dirty="0"/>
          </a:p>
        </p:txBody>
      </p:sp>
      <p:pic>
        <p:nvPicPr>
          <p:cNvPr id="9218" name="Picture 2" descr="http://www.fressnet.de/pics/zus/glas_mi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r>
              <a:rPr lang="en-US" dirty="0" smtClean="0"/>
              <a:t> </a:t>
            </a:r>
            <a:r>
              <a:rPr lang="en-US" dirty="0" err="1" smtClean="0"/>
              <a:t>Kaffee</a:t>
            </a:r>
            <a:endParaRPr lang="en-US" dirty="0"/>
          </a:p>
        </p:txBody>
      </p:sp>
      <p:pic>
        <p:nvPicPr>
          <p:cNvPr id="8194" name="Picture 2" descr="http://www.manuelklein.eu/tasseka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905000"/>
            <a:ext cx="566124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Brötchen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Butter und </a:t>
            </a:r>
            <a:r>
              <a:rPr lang="en-US" dirty="0" err="1" smtClean="0"/>
              <a:t>Marmelade</a:t>
            </a:r>
            <a:endParaRPr lang="en-US" dirty="0"/>
          </a:p>
        </p:txBody>
      </p:sp>
      <p:pic>
        <p:nvPicPr>
          <p:cNvPr id="20484" name="Picture 4" descr="http://us.123rf.com/400wm/400/400/matka_w/matka_w1005/matka_w100500283/7045958-frisch-gebackenen-br-tchen-mit-butter-und-marmelade--essen-und-trin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09272"/>
            <a:ext cx="3429000" cy="513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endParaRPr lang="en-US" dirty="0"/>
          </a:p>
        </p:txBody>
      </p:sp>
      <p:pic>
        <p:nvPicPr>
          <p:cNvPr id="7170" name="Picture 2" descr="http://www.essen-und-trinken.de/food/images/topthemen/specials/herbst/dek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791200" cy="459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Apfelsaft</a:t>
            </a:r>
            <a:endParaRPr lang="en-US" dirty="0"/>
          </a:p>
        </p:txBody>
      </p:sp>
      <p:pic>
        <p:nvPicPr>
          <p:cNvPr id="6146" name="Picture 2" descr="http://www.raiffeisensaft.de/img/saefte/apfelsaft-k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Zitroneneis</a:t>
            </a:r>
            <a:endParaRPr lang="en-US" dirty="0"/>
          </a:p>
        </p:txBody>
      </p:sp>
      <p:pic>
        <p:nvPicPr>
          <p:cNvPr id="5122" name="Picture 2" descr="http://media.kuechengoetter.de/media/88/12214873092130/7742-2005_156_3_d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Vanilleeis</a:t>
            </a:r>
            <a:endParaRPr lang="en-US" dirty="0"/>
          </a:p>
        </p:txBody>
      </p:sp>
      <p:pic>
        <p:nvPicPr>
          <p:cNvPr id="4098" name="Picture 2" descr="http://www.zeitjung.de/61/bilder/21/vanille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Erdbeereis</a:t>
            </a:r>
            <a:endParaRPr lang="en-US" dirty="0"/>
          </a:p>
        </p:txBody>
      </p:sp>
      <p:pic>
        <p:nvPicPr>
          <p:cNvPr id="3074" name="Picture 2" descr="http://www.marions-kochbuch.de/rezept/2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75249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Nusseis</a:t>
            </a:r>
            <a:endParaRPr lang="en-US" dirty="0"/>
          </a:p>
        </p:txBody>
      </p:sp>
      <p:pic>
        <p:nvPicPr>
          <p:cNvPr id="2050" name="Picture 2" descr="http://www.panciera.be/upload/nuss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352800" cy="513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Schokoeis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Schlagsahne</a:t>
            </a:r>
            <a:endParaRPr lang="en-US" dirty="0"/>
          </a:p>
        </p:txBody>
      </p:sp>
      <p:pic>
        <p:nvPicPr>
          <p:cNvPr id="1026" name="Picture 2" descr="http://restaurant.augustusgabe-barby.de/sp-eis-schokok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2819400" cy="35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Scheibe</a:t>
            </a:r>
            <a:r>
              <a:rPr lang="en-US" dirty="0" smtClean="0"/>
              <a:t> </a:t>
            </a:r>
            <a:r>
              <a:rPr lang="en-US" dirty="0" err="1" smtClean="0"/>
              <a:t>Brot</a:t>
            </a:r>
            <a:endParaRPr lang="en-US" dirty="0"/>
          </a:p>
        </p:txBody>
      </p:sp>
      <p:pic>
        <p:nvPicPr>
          <p:cNvPr id="26626" name="Picture 2" descr="http://www.pitopia.de/pictures/standard/l/lantapix/01/lantapix_45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Sauerbraten</a:t>
            </a:r>
            <a:endParaRPr lang="en-US" dirty="0"/>
          </a:p>
        </p:txBody>
      </p:sp>
      <p:pic>
        <p:nvPicPr>
          <p:cNvPr id="21506" name="Picture 2" descr="http://i-cdn.apartmenttherapy.com/uimages/kitchen/2008_10_10-Sauerbr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77000" cy="419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Spätzle</a:t>
            </a:r>
            <a:endParaRPr lang="en-US" dirty="0"/>
          </a:p>
        </p:txBody>
      </p:sp>
      <p:pic>
        <p:nvPicPr>
          <p:cNvPr id="23554" name="Picture 2" descr="http://fantes.com/images/spaetzl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29375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Wiener Schnitzel </a:t>
            </a:r>
            <a:r>
              <a:rPr lang="en-US" dirty="0" err="1" smtClean="0"/>
              <a:t>mit</a:t>
            </a:r>
            <a:r>
              <a:rPr lang="en-US" dirty="0" smtClean="0"/>
              <a:t> Pommes frites</a:t>
            </a:r>
            <a:endParaRPr lang="en-US" dirty="0"/>
          </a:p>
        </p:txBody>
      </p:sp>
      <p:pic>
        <p:nvPicPr>
          <p:cNvPr id="22530" name="Picture 2" descr="http://roemertopfllc.com/menImg/entree_wienerSchnitze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019800" cy="4007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Bratwurst</a:t>
            </a:r>
            <a:endParaRPr lang="en-US" dirty="0"/>
          </a:p>
        </p:txBody>
      </p:sp>
      <p:pic>
        <p:nvPicPr>
          <p:cNvPr id="25602" name="Picture 2" descr="http://www.microwaverecipescookbook.com/wp-content/uploads/2009/04/Bratwu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75428"/>
            <a:ext cx="5257800" cy="517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Kartoffeln</a:t>
            </a:r>
            <a:endParaRPr lang="en-US" dirty="0"/>
          </a:p>
        </p:txBody>
      </p:sp>
      <p:pic>
        <p:nvPicPr>
          <p:cNvPr id="19458" name="Picture 2" descr="http://www.der-erfolg-gibt-recht.de/wp-content/uploads/2008/01/suse-kartoffeln-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638800" cy="423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Salat</a:t>
            </a:r>
            <a:endParaRPr lang="en-US" dirty="0"/>
          </a:p>
        </p:txBody>
      </p:sp>
      <p:pic>
        <p:nvPicPr>
          <p:cNvPr id="18434" name="Picture 2" descr="http://www.acefitness.org/healthyrecipes/images/large/SA6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</TotalTime>
  <Words>53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Essen Powerpoint</vt:lpstr>
      <vt:lpstr>Brötchen mit Butter und Marmelade</vt:lpstr>
      <vt:lpstr>Scheibe Brot</vt:lpstr>
      <vt:lpstr>Sauerbraten</vt:lpstr>
      <vt:lpstr>Spätzle</vt:lpstr>
      <vt:lpstr>Wiener Schnitzel mit Pommes frites</vt:lpstr>
      <vt:lpstr>Bratwurst</vt:lpstr>
      <vt:lpstr>Kartoffeln</vt:lpstr>
      <vt:lpstr>Salat</vt:lpstr>
      <vt:lpstr>Fisch</vt:lpstr>
      <vt:lpstr>Wurstbrot</vt:lpstr>
      <vt:lpstr>Käsebrot</vt:lpstr>
      <vt:lpstr>Kalte Platte</vt:lpstr>
      <vt:lpstr>Mineralwasser</vt:lpstr>
      <vt:lpstr>Ein Glas Wasser</vt:lpstr>
      <vt:lpstr>Ein Glas Eistee</vt:lpstr>
      <vt:lpstr>Ein Glas Cola</vt:lpstr>
      <vt:lpstr>Ein Glas Milch</vt:lpstr>
      <vt:lpstr>Eine Tasse Kaffee</vt:lpstr>
      <vt:lpstr>Eine Tasse Kakao</vt:lpstr>
      <vt:lpstr>Apfelsaft</vt:lpstr>
      <vt:lpstr>Zitroneneis</vt:lpstr>
      <vt:lpstr>Vanilleeis</vt:lpstr>
      <vt:lpstr>Erdbeereis</vt:lpstr>
      <vt:lpstr>Nusseis</vt:lpstr>
      <vt:lpstr>Schokoeis mit Schlagsahne</vt:lpstr>
    </vt:vector>
  </TitlesOfParts>
  <Company>Owen J Roberts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Powerpoint</dc:title>
  <dc:creator>lyndsay corl</dc:creator>
  <cp:lastModifiedBy>lyndsay corl</cp:lastModifiedBy>
  <cp:revision>5</cp:revision>
  <dcterms:created xsi:type="dcterms:W3CDTF">2011-09-23T13:49:50Z</dcterms:created>
  <dcterms:modified xsi:type="dcterms:W3CDTF">2011-09-30T11:31:08Z</dcterms:modified>
</cp:coreProperties>
</file>