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0" r:id="rId3"/>
    <p:sldId id="257" r:id="rId4"/>
    <p:sldId id="258" r:id="rId5"/>
    <p:sldId id="268" r:id="rId6"/>
    <p:sldId id="271" r:id="rId7"/>
    <p:sldId id="259" r:id="rId8"/>
    <p:sldId id="260" r:id="rId9"/>
    <p:sldId id="262" r:id="rId10"/>
    <p:sldId id="264" r:id="rId11"/>
    <p:sldId id="263" r:id="rId12"/>
    <p:sldId id="265" r:id="rId13"/>
    <p:sldId id="277" r:id="rId14"/>
    <p:sldId id="272" r:id="rId15"/>
    <p:sldId id="267" r:id="rId16"/>
    <p:sldId id="269" r:id="rId17"/>
    <p:sldId id="273" r:id="rId18"/>
    <p:sldId id="274" r:id="rId19"/>
    <p:sldId id="278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BE5BF2F-4AD0-8446-BE45-D21E4F8DA108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E06C6C49-445A-9F4F-8B28-EF1466CD3B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3520" y="1301496"/>
            <a:ext cx="6477000" cy="1914144"/>
          </a:xfrm>
        </p:spPr>
        <p:txBody>
          <a:bodyPr/>
          <a:lstStyle/>
          <a:p>
            <a:pPr algn="ctr"/>
            <a:r>
              <a:rPr lang="en-US" dirty="0" smtClean="0"/>
              <a:t>Early Cold War Conflicts: Democracy vs. Communism in Asia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29584"/>
            <a:ext cx="6477000" cy="1174088"/>
          </a:xfrm>
        </p:spPr>
        <p:txBody>
          <a:bodyPr/>
          <a:lstStyle/>
          <a:p>
            <a:pPr algn="ctr"/>
            <a:r>
              <a:rPr lang="en-US" dirty="0" smtClean="0"/>
              <a:t>Japan, Korea and 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-109760"/>
            <a:ext cx="7654720" cy="9078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Times New Roman" charset="0"/>
              </a:rPr>
              <a:t>Map of Asia</a:t>
            </a:r>
            <a:endParaRPr lang="en-US">
              <a:latin typeface="Times New Roman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flipV="1">
            <a:off x="4759325" y="1615604"/>
            <a:ext cx="3702283" cy="45719"/>
            <a:chOff x="0" y="0"/>
            <a:chExt cx="2368" cy="0"/>
          </a:xfrm>
        </p:grpSpPr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2368" cy="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0" y="0"/>
              <a:ext cx="2368" cy="0"/>
              <a:chOff x="0" y="0"/>
              <a:chExt cx="2368" cy="0"/>
            </a:xfrm>
          </p:grpSpPr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368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368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8" name="Picture 9" descr="A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299"/>
            <a:ext cx="8405183" cy="631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8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  <p:pic>
        <p:nvPicPr>
          <p:cNvPr id="5" name="Title 4" descr="http://teacher.scholastic.com/scholasticnews/indepth/north_korea/activities/mapman/images/korea-map.gif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143000"/>
            <a:ext cx="7848600" cy="5237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04800" y="0"/>
            <a:ext cx="7772400" cy="1143000"/>
          </a:xfrm>
          <a:prstGeom prst="rect">
            <a:avLst/>
          </a:prstGeo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Times New Roman" charset="0"/>
              </a:rPr>
              <a:t>Korean Map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North attacks the South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 1950: N. Korean troops cross 38</a:t>
            </a:r>
            <a:r>
              <a:rPr lang="en-US" baseline="30000" dirty="0" smtClean="0"/>
              <a:t>th</a:t>
            </a:r>
            <a:r>
              <a:rPr lang="en-US" dirty="0" smtClean="0"/>
              <a:t> parallel WHY?</a:t>
            </a:r>
            <a:endParaRPr lang="en-US" dirty="0"/>
          </a:p>
          <a:p>
            <a:r>
              <a:rPr lang="en-US" dirty="0" smtClean="0"/>
              <a:t>Surprise attack on South Korea</a:t>
            </a:r>
          </a:p>
          <a:p>
            <a:r>
              <a:rPr lang="en-US" dirty="0" smtClean="0"/>
              <a:t>This began the Korean War</a:t>
            </a:r>
          </a:p>
          <a:p>
            <a:r>
              <a:rPr lang="en-US" dirty="0" smtClean="0"/>
              <a:t>N. Korean troops moved deep into S. 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323" y="162544"/>
            <a:ext cx="4452458" cy="649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860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758"/>
            <a:ext cx="7772400" cy="1362075"/>
          </a:xfrm>
        </p:spPr>
        <p:txBody>
          <a:bodyPr/>
          <a:lstStyle/>
          <a:p>
            <a:r>
              <a:rPr lang="en-US" dirty="0" smtClean="0"/>
              <a:t>No official war was declared!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48483"/>
            <a:ext cx="7772400" cy="4488076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What is referred to as the “Korean War” is not technically a war. </a:t>
            </a:r>
          </a:p>
          <a:p>
            <a:pPr marL="342900" indent="-342900">
              <a:buFont typeface="Arial"/>
              <a:buChar char="•"/>
            </a:pP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The North pushing into the South is what started the Korean conflict</a:t>
            </a:r>
          </a:p>
          <a:p>
            <a:pPr marL="342900" indent="-342900">
              <a:buFont typeface="Arial"/>
              <a:buChar char="•"/>
            </a:pPr>
            <a:endParaRPr lang="en-US" sz="2800" dirty="0" smtClean="0"/>
          </a:p>
          <a:p>
            <a:endParaRPr lang="en-US" sz="2800" dirty="0" smtClean="0"/>
          </a:p>
          <a:p>
            <a:pPr marL="342900" indent="-34290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779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S. Korea goes to the UN to ask for help in stopping the N. Korean invasion</a:t>
            </a:r>
          </a:p>
          <a:p>
            <a:r>
              <a:rPr lang="en-US" dirty="0" smtClean="0"/>
              <a:t>UN vote  </a:t>
            </a:r>
            <a:r>
              <a:rPr lang="en-US" dirty="0" smtClean="0">
                <a:sym typeface="Wingdings"/>
              </a:rPr>
              <a:t> Soviets not there</a:t>
            </a:r>
          </a:p>
          <a:p>
            <a:pPr lvl="1"/>
            <a:r>
              <a:rPr lang="en-US" dirty="0" smtClean="0">
                <a:sym typeface="Wingdings"/>
              </a:rPr>
              <a:t>The Soviets were boycotting the UN because of Nationalist China (Taiwan)</a:t>
            </a:r>
          </a:p>
          <a:p>
            <a:r>
              <a:rPr lang="en-US" dirty="0" smtClean="0"/>
              <a:t>Soviets not able to veto</a:t>
            </a:r>
          </a:p>
          <a:p>
            <a:r>
              <a:rPr lang="en-US" dirty="0" smtClean="0"/>
              <a:t>Vote passed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3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Truman orders troops stationed in Japan to go support S. Koreans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Forces put under General Douglas MacArthur’s command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Remember him?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Truman’s War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788993"/>
          </a:xfrm>
        </p:spPr>
        <p:txBody>
          <a:bodyPr>
            <a:normAutofit/>
          </a:bodyPr>
          <a:lstStyle/>
          <a:p>
            <a:r>
              <a:rPr lang="en-US" dirty="0" smtClean="0"/>
              <a:t>Push N. Korea back over the 38</a:t>
            </a:r>
            <a:r>
              <a:rPr lang="en-US" baseline="30000" dirty="0" smtClean="0"/>
              <a:t>th</a:t>
            </a:r>
            <a:r>
              <a:rPr lang="en-US" dirty="0" smtClean="0"/>
              <a:t> Parallel</a:t>
            </a:r>
          </a:p>
          <a:p>
            <a:pPr lvl="1"/>
            <a:r>
              <a:rPr lang="en-US" sz="2400" b="1" dirty="0" smtClean="0"/>
              <a:t>Containing</a:t>
            </a:r>
            <a:r>
              <a:rPr lang="en-US" sz="2400" dirty="0" smtClean="0"/>
              <a:t> communism </a:t>
            </a:r>
            <a:endParaRPr lang="en-US" sz="2400" b="1" dirty="0" smtClean="0"/>
          </a:p>
          <a:p>
            <a:r>
              <a:rPr lang="en-US" dirty="0" smtClean="0"/>
              <a:t>MacArthur is leader of UN troops</a:t>
            </a:r>
          </a:p>
          <a:p>
            <a:pPr lvl="1"/>
            <a:r>
              <a:rPr lang="en-US" sz="2400" dirty="0" smtClean="0"/>
              <a:t>90% are US forced</a:t>
            </a:r>
          </a:p>
          <a:p>
            <a:pPr lvl="1"/>
            <a:r>
              <a:rPr lang="en-US" sz="2400" dirty="0" smtClean="0"/>
              <a:t>What does this say about the state of our European allies?</a:t>
            </a:r>
          </a:p>
          <a:p>
            <a:r>
              <a:rPr lang="en-US" dirty="0" smtClean="0"/>
              <a:t>Truman changes philosophy and decides to liberate N. Korea</a:t>
            </a:r>
          </a:p>
          <a:p>
            <a:pPr lvl="1"/>
            <a:r>
              <a:rPr lang="en-US" sz="2400" dirty="0" smtClean="0"/>
              <a:t>He invades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8257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MacArthur’s Downfall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1"/>
            <a:ext cx="7493373" cy="5152530"/>
          </a:xfrm>
        </p:spPr>
        <p:txBody>
          <a:bodyPr>
            <a:normAutofit/>
          </a:bodyPr>
          <a:lstStyle/>
          <a:p>
            <a:r>
              <a:rPr lang="en-US" dirty="0" err="1" smtClean="0"/>
              <a:t>Yalu</a:t>
            </a:r>
            <a:r>
              <a:rPr lang="en-US" dirty="0" smtClean="0"/>
              <a:t> River Incident</a:t>
            </a:r>
          </a:p>
          <a:p>
            <a:pPr lvl="1"/>
            <a:r>
              <a:rPr lang="en-US" dirty="0" smtClean="0"/>
              <a:t>UN troops come to </a:t>
            </a:r>
            <a:r>
              <a:rPr lang="en-US" dirty="0" err="1" smtClean="0"/>
              <a:t>Yalu</a:t>
            </a:r>
            <a:r>
              <a:rPr lang="en-US" dirty="0" smtClean="0"/>
              <a:t> River border</a:t>
            </a:r>
          </a:p>
          <a:p>
            <a:pPr lvl="1"/>
            <a:r>
              <a:rPr lang="en-US" dirty="0" err="1" smtClean="0"/>
              <a:t>Yalu</a:t>
            </a:r>
            <a:r>
              <a:rPr lang="en-US" dirty="0" smtClean="0"/>
              <a:t> River = border between China and N. Korea</a:t>
            </a:r>
          </a:p>
          <a:p>
            <a:pPr lvl="1"/>
            <a:r>
              <a:rPr lang="en-US" dirty="0" smtClean="0"/>
              <a:t>China uses force against Americans</a:t>
            </a:r>
          </a:p>
          <a:p>
            <a:r>
              <a:rPr lang="en-US" dirty="0" smtClean="0"/>
              <a:t>MacArthur wants to invade China</a:t>
            </a:r>
          </a:p>
          <a:p>
            <a:pPr lvl="1"/>
            <a:r>
              <a:rPr lang="en-US" dirty="0" smtClean="0"/>
              <a:t>BAD IDEA</a:t>
            </a:r>
          </a:p>
          <a:p>
            <a:pPr lvl="1"/>
            <a:r>
              <a:rPr lang="en-US" dirty="0" smtClean="0"/>
              <a:t>Truman against </a:t>
            </a:r>
            <a:r>
              <a:rPr lang="en-US" dirty="0" smtClean="0"/>
              <a:t>it</a:t>
            </a:r>
            <a:endParaRPr lang="en-US" dirty="0" smtClean="0"/>
          </a:p>
          <a:p>
            <a:r>
              <a:rPr lang="en-US" dirty="0" smtClean="0"/>
              <a:t>Truman FIRES MacArthur after he publically bashes the President (his boss)</a:t>
            </a:r>
          </a:p>
          <a:p>
            <a:r>
              <a:rPr lang="en-US" dirty="0" smtClean="0"/>
              <a:t>Public not happy about MacArthur being fired; Truman’s popularity goes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65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800" y="162546"/>
            <a:ext cx="4540038" cy="662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Building a New Japan	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598"/>
            <a:ext cx="8908835" cy="5486401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Times New Roman" charset="0"/>
              </a:rPr>
              <a:t>What to do with </a:t>
            </a:r>
            <a:r>
              <a:rPr lang="en-US" sz="2800" dirty="0" smtClean="0">
                <a:latin typeface="Times New Roman" charset="0"/>
              </a:rPr>
              <a:t>Japan?</a:t>
            </a:r>
            <a:endParaRPr lang="en-US" sz="2800" dirty="0">
              <a:latin typeface="Times New Roman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Japan lost its Empire following WWII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Question: who would govern them</a:t>
            </a:r>
            <a:r>
              <a:rPr lang="en-US" sz="2800" dirty="0" smtClean="0">
                <a:solidFill>
                  <a:schemeClr val="tx1"/>
                </a:solidFill>
                <a:latin typeface="Times New Roman" charset="0"/>
              </a:rPr>
              <a:t>?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  <a:latin typeface="Times New Roman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Times New Roman" charset="0"/>
              </a:rPr>
              <a:t>MacArthur and the Constitution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MacArthur </a:t>
            </a:r>
            <a:r>
              <a:rPr lang="en-US" sz="2800" dirty="0" smtClean="0">
                <a:solidFill>
                  <a:schemeClr val="tx1"/>
                </a:solidFill>
                <a:latin typeface="Times New Roman" charset="0"/>
              </a:rPr>
              <a:t>occupies </a:t>
            </a: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Japan for 7 years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Abolishes the Japanese military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Starts new government with a new constitution</a:t>
            </a:r>
          </a:p>
          <a:p>
            <a:pPr marL="1371600" lvl="2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The new constitution is based on a Representative democracy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  <a:latin typeface="Times New Roman" charset="0"/>
              </a:rPr>
              <a:t>Japan and the US form an alliance</a:t>
            </a:r>
          </a:p>
        </p:txBody>
      </p:sp>
    </p:spTree>
    <p:extLst>
      <p:ext uri="{BB962C8B-B14F-4D97-AF65-F5344CB8AC3E}">
        <p14:creationId xmlns:p14="http://schemas.microsoft.com/office/powerpoint/2010/main" val="380140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Ike’s Korea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599"/>
            <a:ext cx="7313613" cy="5152531"/>
          </a:xfrm>
        </p:spPr>
        <p:txBody>
          <a:bodyPr>
            <a:normAutofit/>
          </a:bodyPr>
          <a:lstStyle/>
          <a:p>
            <a:r>
              <a:rPr lang="en-US" dirty="0" smtClean="0"/>
              <a:t>1952 election</a:t>
            </a:r>
          </a:p>
          <a:p>
            <a:pPr lvl="1"/>
            <a:r>
              <a:rPr lang="en-US" sz="2400" dirty="0" smtClean="0"/>
              <a:t>Controversy with Truman/MacArthur and cost of another military conflict cost Truman re-election</a:t>
            </a:r>
            <a:endParaRPr lang="en-US" sz="2400" dirty="0"/>
          </a:p>
          <a:p>
            <a:r>
              <a:rPr lang="en-US" dirty="0" smtClean="0"/>
              <a:t>Truman LOSES re-election to Republican candidate </a:t>
            </a:r>
            <a:r>
              <a:rPr lang="en-US" b="1" dirty="0" smtClean="0"/>
              <a:t>Dwight D. Eisenhower</a:t>
            </a:r>
          </a:p>
          <a:p>
            <a:r>
              <a:rPr lang="en-US" dirty="0" smtClean="0"/>
              <a:t>Peace talks began in 1951</a:t>
            </a:r>
          </a:p>
          <a:p>
            <a:pPr lvl="1"/>
            <a:r>
              <a:rPr lang="en-US" sz="2400" dirty="0" smtClean="0"/>
              <a:t>Disagreements emerged over borders and POWs</a:t>
            </a:r>
            <a:endParaRPr lang="en-US" sz="2600" dirty="0"/>
          </a:p>
          <a:p>
            <a:pPr marL="971550" lvl="1" indent="-514350">
              <a:buAutoNum type="arabicPeriod"/>
            </a:pPr>
            <a:r>
              <a:rPr lang="en-US" sz="2600" dirty="0" smtClean="0"/>
              <a:t>Bomb N. Korea into submission</a:t>
            </a:r>
          </a:p>
          <a:p>
            <a:pPr lvl="1">
              <a:buAutoNum type="arabicPeriod"/>
            </a:pPr>
            <a:r>
              <a:rPr lang="en-US" sz="2600" dirty="0" smtClean="0"/>
              <a:t>Secretly tell China that they will use nuclear bombs if needed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67214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Stalemate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5919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July 27</a:t>
            </a:r>
            <a:r>
              <a:rPr lang="en-US" baseline="30000" dirty="0" smtClean="0"/>
              <a:t>th</a:t>
            </a:r>
            <a:r>
              <a:rPr lang="en-US" dirty="0" smtClean="0"/>
              <a:t>, 1953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600" b="1" dirty="0" smtClean="0"/>
              <a:t>Armistice:</a:t>
            </a:r>
            <a:r>
              <a:rPr lang="en-US" sz="2600" dirty="0" smtClean="0"/>
              <a:t> an agreement made by opposing sides in a war to stop fighting; a truce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Armistice signed in village of </a:t>
            </a:r>
            <a:r>
              <a:rPr lang="en-US" sz="2600" dirty="0" err="1" smtClean="0"/>
              <a:t>Panmunjon</a:t>
            </a:r>
            <a:endParaRPr lang="en-US" sz="2600" dirty="0" smtClean="0"/>
          </a:p>
          <a:p>
            <a:pPr marL="457200" lvl="1" indent="0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New line above the 38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parallel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Prisoner exchange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6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Nationalist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Leader: </a:t>
            </a:r>
            <a:r>
              <a:rPr lang="en-US" dirty="0"/>
              <a:t>Chiang Kai-shek </a:t>
            </a:r>
            <a:endParaRPr lang="en-US" dirty="0" smtClean="0"/>
          </a:p>
          <a:p>
            <a:r>
              <a:rPr lang="en-US" dirty="0" smtClean="0"/>
              <a:t>US backed and supported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Communists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97387" y="2174875"/>
            <a:ext cx="4189413" cy="3951288"/>
          </a:xfrm>
        </p:spPr>
        <p:txBody>
          <a:bodyPr/>
          <a:lstStyle/>
          <a:p>
            <a:r>
              <a:rPr lang="en-US" dirty="0" smtClean="0"/>
              <a:t>Mao Zedong</a:t>
            </a:r>
          </a:p>
          <a:p>
            <a:r>
              <a:rPr lang="en-US" dirty="0" smtClean="0"/>
              <a:t>Soviet backed and supported</a:t>
            </a:r>
            <a:endParaRPr lang="en-US" dirty="0"/>
          </a:p>
        </p:txBody>
      </p:sp>
      <p:pic>
        <p:nvPicPr>
          <p:cNvPr id="8" name="Picture 7" descr="hiang Kai-she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0"/>
            <a:ext cx="2540000" cy="2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572" y="3429000"/>
            <a:ext cx="2239137" cy="290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0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Nationalist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Corrupt government practices</a:t>
            </a:r>
          </a:p>
          <a:p>
            <a:r>
              <a:rPr lang="en-US" sz="2000" dirty="0" smtClean="0"/>
              <a:t>Lost popular support of Chinese peasants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Communists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Gained strength </a:t>
            </a:r>
          </a:p>
          <a:p>
            <a:r>
              <a:rPr lang="en-US" sz="2000" dirty="0" smtClean="0"/>
              <a:t>Encouraged literacy and improved food production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817839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Civil War between two groups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US sent aid to Nationalists, but still tried to make peace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Weak leadership and corruption lead to further loss of support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China becomes People’s Republic of China (PRC) under communist rule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62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1998" y="207737"/>
            <a:ext cx="6477000" cy="1914144"/>
          </a:xfrm>
        </p:spPr>
        <p:txBody>
          <a:bodyPr/>
          <a:lstStyle/>
          <a:p>
            <a:r>
              <a:rPr lang="en-US" dirty="0" smtClean="0"/>
              <a:t>Nationalists flee to Taiwan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4869" y="3435413"/>
            <a:ext cx="6477000" cy="2957360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endParaRPr lang="en-US" sz="3600" dirty="0" smtClean="0"/>
          </a:p>
          <a:p>
            <a:pPr marL="342900" indent="-342900">
              <a:buFont typeface="Arial"/>
              <a:buChar char="•"/>
            </a:pPr>
            <a:r>
              <a:rPr lang="en-US" sz="3600" dirty="0" smtClean="0"/>
              <a:t>The UN recognizes Taiwan and </a:t>
            </a:r>
          </a:p>
          <a:p>
            <a:r>
              <a:rPr lang="en-US" sz="3600" dirty="0" smtClean="0"/>
              <a:t>not the communist PRC in its council</a:t>
            </a:r>
          </a:p>
          <a:p>
            <a:endParaRPr lang="en-US" sz="3600" dirty="0"/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Where is Taiwan?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9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94" y="235239"/>
            <a:ext cx="6809757" cy="64529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91115" y="4597542"/>
            <a:ext cx="1852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sym typeface="Wingdings"/>
              </a:rPr>
              <a:t>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5504" y="4444291"/>
            <a:ext cx="1160447" cy="10289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2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793095"/>
            <a:ext cx="7772400" cy="1362075"/>
          </a:xfrm>
        </p:spPr>
        <p:txBody>
          <a:bodyPr/>
          <a:lstStyle/>
          <a:p>
            <a:r>
              <a:rPr lang="en-US" dirty="0" smtClean="0"/>
              <a:t>China becomes communist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3766734"/>
            <a:ext cx="7772400" cy="3091266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Americans stunned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Why?  </a:t>
            </a:r>
            <a:r>
              <a:rPr lang="en-US" sz="2400" dirty="0"/>
              <a:t>F</a:t>
            </a:r>
            <a:r>
              <a:rPr lang="en-US" sz="2400" dirty="0" smtClean="0"/>
              <a:t>ailure of containment policy.  Communism takes hold in China.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Fear of communism in the United States grows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6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143000" y="2286000"/>
            <a:ext cx="7772400" cy="1143000"/>
          </a:xfrm>
          <a:prstGeom prst="rect">
            <a:avLst/>
          </a:prstGeo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Times New Roman" charset="0"/>
              </a:rPr>
              <a:t>The Korean War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868680" y="3611880"/>
            <a:ext cx="6400800" cy="1752600"/>
          </a:xfrm>
          <a:prstGeom prst="rect">
            <a:avLst/>
          </a:prstGeom>
        </p:spPr>
        <p:txBody>
          <a:bodyPr vert="horz" lIns="91440" tIns="0" rIns="45720" bIns="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en-US" dirty="0" smtClean="0">
                <a:latin typeface="Times New Roman" charset="0"/>
              </a:rPr>
              <a:t>Truman is Commander in Chief at beginning of the conflict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latin typeface="Times New Roman" charset="0"/>
              </a:rPr>
              <a:t>Eisenhower is Commander in Chief when the conflict ends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96406" y="248962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Korea Divided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394" y="1585637"/>
            <a:ext cx="7772400" cy="5046964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US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and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USSR occupy Korea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UN establishes 38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charset="0"/>
              </a:rPr>
              <a:t>th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 parallel because US and USSR refuse to leave Korea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>
              <a:solidFill>
                <a:srgbClr val="000000"/>
              </a:solidFill>
              <a:latin typeface="Times New Roman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Divided at the 38</a:t>
            </a:r>
            <a:r>
              <a:rPr lang="en-US" sz="2800" baseline="30000" dirty="0">
                <a:solidFill>
                  <a:srgbClr val="000000"/>
                </a:solidFill>
                <a:latin typeface="Times New Roman" charset="0"/>
              </a:rPr>
              <a:t>th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Parallel </a:t>
            </a:r>
          </a:p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Split North and South</a:t>
            </a:r>
            <a:endParaRPr lang="en-US" sz="2800" dirty="0">
              <a:solidFill>
                <a:srgbClr val="000000"/>
              </a:solidFill>
              <a:latin typeface="Times New Roman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N= communist and Soviet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Satellite</a:t>
            </a:r>
            <a:endParaRPr lang="en-US" sz="2800" dirty="0">
              <a:solidFill>
                <a:srgbClr val="000000"/>
              </a:solidFill>
              <a:latin typeface="Times New Roman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S= dictatorship and American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controlled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>
              <a:solidFill>
                <a:srgbClr val="000000"/>
              </a:solidFill>
              <a:latin typeface="Times New Roman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North v.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</a:rPr>
              <a:t>South: Korea begins a CIVIL WAR</a:t>
            </a:r>
            <a:endParaRPr lang="en-US" sz="2800" dirty="0">
              <a:solidFill>
                <a:srgbClr val="000000"/>
              </a:solidFill>
              <a:latin typeface="Times New Roman" charset="0"/>
            </a:endParaRP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N= Kim Il-sung</a:t>
            </a:r>
          </a:p>
          <a:p>
            <a:pPr marL="91440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S= </a:t>
            </a:r>
            <a:r>
              <a:rPr lang="en-US" sz="2800" dirty="0" err="1">
                <a:solidFill>
                  <a:srgbClr val="000000"/>
                </a:solidFill>
                <a:latin typeface="Times New Roman" charset="0"/>
              </a:rPr>
              <a:t>Syngman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</a:rPr>
              <a:t> Rhee</a:t>
            </a:r>
          </a:p>
        </p:txBody>
      </p:sp>
    </p:spTree>
    <p:extLst>
      <p:ext uri="{BB962C8B-B14F-4D97-AF65-F5344CB8AC3E}">
        <p14:creationId xmlns:p14="http://schemas.microsoft.com/office/powerpoint/2010/main" val="283196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 autoUpdateAnimBg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9223</TotalTime>
  <Words>624</Words>
  <Application>Microsoft Office PowerPoint</Application>
  <PresentationFormat>On-screen Show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Inkwell</vt:lpstr>
      <vt:lpstr>Early Cold War Conflicts: Democracy vs. Communism in Asia</vt:lpstr>
      <vt:lpstr>Building a New Japan </vt:lpstr>
      <vt:lpstr>China</vt:lpstr>
      <vt:lpstr>China</vt:lpstr>
      <vt:lpstr>Nationalists flee to Taiwan</vt:lpstr>
      <vt:lpstr>PowerPoint Presentation</vt:lpstr>
      <vt:lpstr>China becomes communist</vt:lpstr>
      <vt:lpstr>PowerPoint Presentation</vt:lpstr>
      <vt:lpstr>Korea Divided</vt:lpstr>
      <vt:lpstr>PowerPoint Presentation</vt:lpstr>
      <vt:lpstr>PowerPoint Presentation</vt:lpstr>
      <vt:lpstr>The North attacks the South</vt:lpstr>
      <vt:lpstr>PowerPoint Presentation</vt:lpstr>
      <vt:lpstr>No official war was declared!</vt:lpstr>
      <vt:lpstr>UN vote</vt:lpstr>
      <vt:lpstr>Truman orders troops stationed in Japan to go support S. Koreans</vt:lpstr>
      <vt:lpstr>Truman’s War</vt:lpstr>
      <vt:lpstr>MacArthur’s Downfall</vt:lpstr>
      <vt:lpstr>PowerPoint Presentation</vt:lpstr>
      <vt:lpstr>Ike’s Korea</vt:lpstr>
      <vt:lpstr>Stalemate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War and China</dc:title>
  <dc:creator>Marisa Mancinelli</dc:creator>
  <cp:lastModifiedBy>Darrenkamp, Angela</cp:lastModifiedBy>
  <cp:revision>33</cp:revision>
  <dcterms:created xsi:type="dcterms:W3CDTF">2013-02-20T22:07:25Z</dcterms:created>
  <dcterms:modified xsi:type="dcterms:W3CDTF">2014-02-27T14:06:10Z</dcterms:modified>
</cp:coreProperties>
</file>