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6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6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0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4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4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E01CB-AF0E-4D73-9344-86ABFC26674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B2CFB-0E97-4A2F-B027-FFC159FDE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0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Roosevelt’s Election and the New Deal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6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Great Depression was the worst economic depression in U.S. history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Business </a:t>
            </a:r>
            <a:r>
              <a:rPr lang="en-US" dirty="0"/>
              <a:t>activity decreased by 10% each year</a:t>
            </a:r>
          </a:p>
          <a:p>
            <a:pPr lvl="0"/>
            <a:r>
              <a:rPr lang="en-US" dirty="0"/>
              <a:t>40% of the country’s banks failed</a:t>
            </a:r>
          </a:p>
          <a:p>
            <a:pPr lvl="0"/>
            <a:r>
              <a:rPr lang="en-US" dirty="0"/>
              <a:t>Prices for farm products dropped more than 50%</a:t>
            </a:r>
          </a:p>
          <a:p>
            <a:pPr lvl="0"/>
            <a:r>
              <a:rPr lang="en-US" dirty="0"/>
              <a:t>By 1933, the worst year, 25% were unemployed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8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Many Americans blamed Hoover for not doing enough to help people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Shantytowns </a:t>
            </a:r>
            <a:r>
              <a:rPr lang="en-US" dirty="0"/>
              <a:t>called “</a:t>
            </a:r>
            <a:r>
              <a:rPr lang="en-US" dirty="0" err="1"/>
              <a:t>Hoovervilles</a:t>
            </a:r>
            <a:r>
              <a:rPr lang="en-US" dirty="0"/>
              <a:t>” spring up in almost every city</a:t>
            </a:r>
          </a:p>
          <a:p>
            <a:pPr lvl="0"/>
            <a:r>
              <a:rPr lang="en-US" dirty="0"/>
              <a:t>Hoover believed that the government should not provide direct relief</a:t>
            </a:r>
          </a:p>
          <a:p>
            <a:pPr lvl="0"/>
            <a:r>
              <a:rPr lang="en-US" dirty="0"/>
              <a:t>His efforts, such as the Hoover Dam and Reconstruction Finance Corporation, were not enough to help everyone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3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Franklin Delano Roosevelt wins the Election of 1932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FDR </a:t>
            </a:r>
            <a:r>
              <a:rPr lang="en-US" dirty="0"/>
              <a:t>won overwhelmingly because of his “can-do” attitude and promises of reform</a:t>
            </a:r>
          </a:p>
          <a:p>
            <a:pPr lvl="0"/>
            <a:r>
              <a:rPr lang="en-US" dirty="0"/>
              <a:t>Democrats also won a majority in the House and Senate, which would help FDR get many laws passed very quickly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7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“A New Deal for the American People”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New </a:t>
            </a:r>
            <a:r>
              <a:rPr lang="en-US" dirty="0"/>
              <a:t>Deal policies focused on relief, recovery, and reform</a:t>
            </a:r>
          </a:p>
          <a:p>
            <a:pPr lvl="0"/>
            <a:r>
              <a:rPr lang="en-US" dirty="0"/>
              <a:t>FDR passed more than 15 major pieces of legislation in what was known as “The Hundred Days”</a:t>
            </a:r>
          </a:p>
          <a:p>
            <a:pPr lvl="0"/>
            <a:r>
              <a:rPr lang="en-US" dirty="0"/>
              <a:t>***The laws passed as part of the New Deal significantly expanded the federal government’s role in the national economy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3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Helping the American People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Regulated </a:t>
            </a:r>
            <a:r>
              <a:rPr lang="en-US" dirty="0"/>
              <a:t>banking and finance</a:t>
            </a:r>
          </a:p>
          <a:p>
            <a:pPr lvl="0"/>
            <a:r>
              <a:rPr lang="en-US" dirty="0"/>
              <a:t>Rural Assistance</a:t>
            </a:r>
          </a:p>
          <a:p>
            <a:pPr lvl="0"/>
            <a:r>
              <a:rPr lang="en-US" dirty="0"/>
              <a:t>Providing Work Projects</a:t>
            </a:r>
          </a:p>
          <a:p>
            <a:pPr lvl="0"/>
            <a:r>
              <a:rPr lang="en-US" dirty="0"/>
              <a:t>Promoting Fair Practices</a:t>
            </a:r>
          </a:p>
          <a:p>
            <a:pPr lvl="0"/>
            <a:r>
              <a:rPr lang="en-US" dirty="0"/>
              <a:t>Food Clothing and Shelter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3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Fireside Chats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FDR </a:t>
            </a:r>
            <a:r>
              <a:rPr lang="en-US" dirty="0"/>
              <a:t>had “chats” with the American people on the radio and talked about issues of public concern</a:t>
            </a:r>
          </a:p>
          <a:p>
            <a:pPr lvl="0"/>
            <a:r>
              <a:rPr lang="en-US" dirty="0"/>
              <a:t>FDR was able to explain his New Deal measures in simple terms, and help calm many peoples fear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4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266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Roosevelt’s Election and the New Deal</vt:lpstr>
      <vt:lpstr>The Great Depression was the worst economic depression in U.S. history </vt:lpstr>
      <vt:lpstr>Many Americans blamed Hoover for not doing enough to help people </vt:lpstr>
      <vt:lpstr>Franklin Delano Roosevelt wins the Election of 1932 </vt:lpstr>
      <vt:lpstr>“A New Deal for the American People” </vt:lpstr>
      <vt:lpstr>Helping the American People </vt:lpstr>
      <vt:lpstr>Fireside Chats 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Roosevelt’s Election and the New Deal</dc:title>
  <dc:creator>Darrenkamp, Angela</dc:creator>
  <cp:lastModifiedBy>Darrenkamp, Angela</cp:lastModifiedBy>
  <cp:revision>1</cp:revision>
  <dcterms:created xsi:type="dcterms:W3CDTF">2014-12-09T12:38:25Z</dcterms:created>
  <dcterms:modified xsi:type="dcterms:W3CDTF">2014-12-09T12:43:02Z</dcterms:modified>
</cp:coreProperties>
</file>