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6500D-5339-4DAC-A3E3-29D65BB844AF}" type="datetimeFigureOut">
              <a:rPr lang="en-US" smtClean="0"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FE42-590F-411B-A9A9-027CB1778FA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6500D-5339-4DAC-A3E3-29D65BB844AF}" type="datetimeFigureOut">
              <a:rPr lang="en-US" smtClean="0"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FE42-590F-411B-A9A9-027CB1778F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6500D-5339-4DAC-A3E3-29D65BB844AF}" type="datetimeFigureOut">
              <a:rPr lang="en-US" smtClean="0"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FE42-590F-411B-A9A9-027CB1778F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6500D-5339-4DAC-A3E3-29D65BB844AF}" type="datetimeFigureOut">
              <a:rPr lang="en-US" smtClean="0"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FE42-590F-411B-A9A9-027CB1778F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6500D-5339-4DAC-A3E3-29D65BB844AF}" type="datetimeFigureOut">
              <a:rPr lang="en-US" smtClean="0"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FE42-590F-411B-A9A9-027CB1778FA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6500D-5339-4DAC-A3E3-29D65BB844AF}" type="datetimeFigureOut">
              <a:rPr lang="en-US" smtClean="0"/>
              <a:t>1/9/2014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FE42-590F-411B-A9A9-027CB1778F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6500D-5339-4DAC-A3E3-29D65BB844AF}" type="datetimeFigureOut">
              <a:rPr lang="en-US" smtClean="0"/>
              <a:t>1/9/2014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FE42-590F-411B-A9A9-027CB1778F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6500D-5339-4DAC-A3E3-29D65BB844AF}" type="datetimeFigureOut">
              <a:rPr lang="en-US" smtClean="0"/>
              <a:t>1/9/2014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FE42-590F-411B-A9A9-027CB1778F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6500D-5339-4DAC-A3E3-29D65BB844AF}" type="datetimeFigureOut">
              <a:rPr lang="en-US" smtClean="0"/>
              <a:t>1/9/2014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FE42-590F-411B-A9A9-027CB1778F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6500D-5339-4DAC-A3E3-29D65BB844AF}" type="datetimeFigureOut">
              <a:rPr lang="en-US" smtClean="0"/>
              <a:t>1/9/2014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FE42-590F-411B-A9A9-027CB1778FA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F06500D-5339-4DAC-A3E3-29D65BB844AF}" type="datetimeFigureOut">
              <a:rPr lang="en-US" smtClean="0"/>
              <a:t>1/9/2014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E210FE42-590F-411B-A9A9-027CB1778FA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F06500D-5339-4DAC-A3E3-29D65BB844AF}" type="datetimeFigureOut">
              <a:rPr lang="en-US" smtClean="0"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210FE42-590F-411B-A9A9-027CB1778FA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Rise of Dictators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941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Totalitarian Government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Individuals have no rights, the government suppresses all opposition.</a:t>
            </a:r>
          </a:p>
          <a:p>
            <a:r>
              <a:rPr lang="en-US" dirty="0" smtClean="0"/>
              <a:t>(Soviet Union-Communist Dictatorship)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25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Fascism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Stresses nationalism and puts the interests of the state above those of individuals. Power must be with a strong leader and a small group of devoted party members.</a:t>
            </a:r>
          </a:p>
          <a:p>
            <a:r>
              <a:rPr lang="en-US" dirty="0" smtClean="0"/>
              <a:t>(Italy-Fascist Dictator supported by “Black shirts”)</a:t>
            </a:r>
          </a:p>
          <a:p>
            <a:pPr lvl="1"/>
            <a:r>
              <a:rPr lang="en-US" dirty="0" smtClean="0"/>
              <a:t>Military expansion</a:t>
            </a:r>
          </a:p>
          <a:p>
            <a:pPr lvl="1"/>
            <a:r>
              <a:rPr lang="en-US" dirty="0" smtClean="0"/>
              <a:t>Private property with strong government controls</a:t>
            </a:r>
          </a:p>
          <a:p>
            <a:pPr marL="0" indent="0">
              <a:buNone/>
            </a:pPr>
            <a:r>
              <a:rPr lang="en-US" dirty="0" smtClean="0"/>
              <a:t>***Gradually becomes Totalitarian</a:t>
            </a:r>
          </a:p>
          <a:p>
            <a:r>
              <a:rPr lang="en-US" dirty="0" smtClean="0"/>
              <a:t>Spain-Fascist Dictator (Franco) takes control</a:t>
            </a:r>
          </a:p>
          <a:p>
            <a:pPr lvl="1"/>
            <a:r>
              <a:rPr lang="en-US" dirty="0" smtClean="0"/>
              <a:t>Supported by Germany and Italy</a:t>
            </a:r>
          </a:p>
          <a:p>
            <a:pPr lvl="1"/>
            <a:r>
              <a:rPr lang="en-US" dirty="0" smtClean="0"/>
              <a:t>Helped build a relationship between the 2</a:t>
            </a:r>
          </a:p>
        </p:txBody>
      </p:sp>
    </p:spTree>
    <p:extLst>
      <p:ext uri="{BB962C8B-B14F-4D97-AF65-F5344CB8AC3E}">
        <p14:creationId xmlns:p14="http://schemas.microsoft.com/office/powerpoint/2010/main" val="361349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Nazism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Fascism with EXTREME nationalism.</a:t>
            </a:r>
          </a:p>
          <a:p>
            <a:r>
              <a:rPr lang="en-US" dirty="0" smtClean="0"/>
              <a:t>(Germany-Dictator supported by “storm troopers” or “Brown Shirts”)</a:t>
            </a:r>
          </a:p>
          <a:p>
            <a:r>
              <a:rPr lang="en-US" dirty="0" smtClean="0"/>
              <a:t>Militaristic expansionism</a:t>
            </a:r>
          </a:p>
          <a:p>
            <a:r>
              <a:rPr lang="en-US" dirty="0" smtClean="0"/>
              <a:t>Private property with strong government controls.</a:t>
            </a:r>
          </a:p>
          <a:p>
            <a:r>
              <a:rPr lang="en-US" dirty="0" smtClean="0"/>
              <a:t>Anti-communist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948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Militarism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Military control of the government with extreme nationalism.</a:t>
            </a:r>
          </a:p>
          <a:p>
            <a:r>
              <a:rPr lang="en-US" dirty="0" smtClean="0"/>
              <a:t>(Japan-Militarist control of government)</a:t>
            </a:r>
          </a:p>
          <a:p>
            <a:r>
              <a:rPr lang="en-US" dirty="0" smtClean="0"/>
              <a:t>Militaristic expansionism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4421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12</TotalTime>
  <Words>139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Module</vt:lpstr>
      <vt:lpstr>Rise of Dictators</vt:lpstr>
      <vt:lpstr>Totalitarian Government</vt:lpstr>
      <vt:lpstr>Fascism</vt:lpstr>
      <vt:lpstr>Nazism</vt:lpstr>
      <vt:lpstr>Militarism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Rise of Dictators</dc:title>
  <dc:creator>Luke</dc:creator>
  <cp:lastModifiedBy>Darrenkamp, Angela</cp:lastModifiedBy>
  <cp:revision>2</cp:revision>
  <dcterms:created xsi:type="dcterms:W3CDTF">2014-01-08T17:24:58Z</dcterms:created>
  <dcterms:modified xsi:type="dcterms:W3CDTF">2014-01-09T13:00:02Z</dcterms:modified>
</cp:coreProperties>
</file>