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5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5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7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4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0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6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8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7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34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C1EE-23EA-4C3C-9E95-FA9F117E8953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085C8-4BD3-4B3B-9534-68EF82D72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3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Development and</a:t>
            </a:r>
            <a:br>
              <a:rPr lang="en-US" dirty="0" smtClean="0"/>
            </a:br>
            <a:r>
              <a:rPr lang="en-US" dirty="0" smtClean="0"/>
              <a:t>Nature vs. Nurture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Genes vs. the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73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Conclusions re: Nature vs. Nurture</a:t>
            </a:r>
          </a:p>
          <a:p>
            <a:r>
              <a:rPr lang="en-US" dirty="0"/>
              <a:t>Genes and the environment interact with each other.</a:t>
            </a:r>
          </a:p>
        </p:txBody>
      </p:sp>
    </p:spTree>
    <p:extLst>
      <p:ext uri="{BB962C8B-B14F-4D97-AF65-F5344CB8AC3E}">
        <p14:creationId xmlns:p14="http://schemas.microsoft.com/office/powerpoint/2010/main" val="3112138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thing…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Molecular Genetics:</a:t>
            </a:r>
            <a:endParaRPr lang="en-US" sz="2400" dirty="0"/>
          </a:p>
          <a:p>
            <a:pPr lvl="0"/>
            <a:r>
              <a:rPr lang="en-US" dirty="0"/>
              <a:t>Subfield of biology that studies the molecular structure and function of genes</a:t>
            </a:r>
            <a:endParaRPr lang="en-US" sz="2400" dirty="0"/>
          </a:p>
          <a:p>
            <a:pPr lvl="1"/>
            <a:r>
              <a:rPr lang="en-US" dirty="0"/>
              <a:t>Genetic testing</a:t>
            </a:r>
            <a:endParaRPr lang="en-US" sz="2000" dirty="0"/>
          </a:p>
          <a:p>
            <a:pPr lvl="1"/>
            <a:r>
              <a:rPr lang="en-US"/>
              <a:t>Ethical Considerations</a:t>
            </a:r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9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Studying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Developmental psychology is the study of age-related changes in behavior and mental processes from conception to death.</a:t>
            </a:r>
            <a:endParaRPr lang="en-US" sz="2400" dirty="0"/>
          </a:p>
          <a:p>
            <a:pPr lvl="1"/>
            <a:r>
              <a:rPr lang="en-US" dirty="0"/>
              <a:t>Philosopher John Locke argued that our minds are a “blank slate” when we are born and that development occurs through learning and personal experience.</a:t>
            </a:r>
            <a:endParaRPr lang="en-US" sz="2400" dirty="0"/>
          </a:p>
          <a:p>
            <a:pPr lvl="1"/>
            <a:r>
              <a:rPr lang="en-US" dirty="0"/>
              <a:t>Others emphasize the role of a sequence of genetically programmed processes of growth and development that occur over time.  Also there are important critical periods that occur. (A specific time of great sensitivity to age-related learning that shapes the capacity for future cognitive development.)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55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Con’t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Psychologists use either a continuity or discontinuity approach when studying development.</a:t>
            </a:r>
            <a:endParaRPr lang="en-US" sz="2400" dirty="0"/>
          </a:p>
          <a:p>
            <a:pPr lvl="2"/>
            <a:r>
              <a:rPr lang="en-US" dirty="0"/>
              <a:t>The continuity approach argues that development is a continuous process, at a gradual pace.</a:t>
            </a:r>
            <a:endParaRPr lang="en-US" sz="2000" dirty="0"/>
          </a:p>
          <a:p>
            <a:pPr lvl="2"/>
            <a:r>
              <a:rPr lang="en-US" dirty="0"/>
              <a:t>Discontinuity argues that there are distinct stages or critical periods where development occurs. (Stage theories and theorists)</a:t>
            </a:r>
            <a:endParaRPr lang="en-US" sz="2000" dirty="0"/>
          </a:p>
          <a:p>
            <a:pPr lvl="2"/>
            <a:r>
              <a:rPr lang="en-US" dirty="0"/>
              <a:t>Longitudinal and Cross sectional methods are often used to study development.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631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Con’t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Behavior Geneticists study the impact of genetics and environmental influences on our behavior.</a:t>
            </a:r>
            <a:endParaRPr lang="en-US" sz="2800" dirty="0"/>
          </a:p>
          <a:p>
            <a:pPr lvl="1"/>
            <a:r>
              <a:rPr lang="en-US" dirty="0"/>
              <a:t>Chromosomes are made of DNA, which have smaller segments called genes.</a:t>
            </a:r>
            <a:endParaRPr lang="en-US" sz="2400" dirty="0"/>
          </a:p>
          <a:p>
            <a:pPr lvl="2"/>
            <a:r>
              <a:rPr lang="en-US" dirty="0"/>
              <a:t>Human genome researches (studying the process of making an organism) have found…</a:t>
            </a:r>
            <a:endParaRPr lang="en-US" sz="2000" dirty="0"/>
          </a:p>
          <a:p>
            <a:pPr lvl="3"/>
            <a:r>
              <a:rPr lang="en-US" dirty="0"/>
              <a:t>We share 96% of our DNA sequence with chimpanzees.</a:t>
            </a:r>
            <a:endParaRPr lang="en-US" sz="1800" dirty="0"/>
          </a:p>
          <a:p>
            <a:pPr lvl="3"/>
            <a:r>
              <a:rPr lang="en-US" dirty="0"/>
              <a:t>We have similar DNA codes with </a:t>
            </a:r>
            <a:r>
              <a:rPr lang="en-US" dirty="0" err="1"/>
              <a:t>eachother</a:t>
            </a:r>
            <a:r>
              <a:rPr lang="en-US" dirty="0"/>
              <a:t>..</a:t>
            </a:r>
            <a:endParaRPr lang="en-US" sz="1800" dirty="0"/>
          </a:p>
          <a:p>
            <a:pPr lvl="4"/>
            <a:r>
              <a:rPr lang="en-US" dirty="0"/>
              <a:t>Genetically speaking, we are about 99.9% the same.</a:t>
            </a:r>
            <a:endParaRPr lang="en-US" sz="1800" dirty="0"/>
          </a:p>
          <a:p>
            <a:pPr lvl="4"/>
            <a:r>
              <a:rPr lang="en-US" dirty="0"/>
              <a:t>Slight person-to-person variations make us unique.</a:t>
            </a:r>
            <a:endParaRPr lang="en-US" sz="1800" dirty="0"/>
          </a:p>
          <a:p>
            <a:pPr lvl="5"/>
            <a:r>
              <a:rPr lang="en-US" dirty="0"/>
              <a:t>Traits influenced by many genes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03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Con’t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Genes:</a:t>
            </a:r>
            <a:endParaRPr lang="en-US" sz="2000" dirty="0"/>
          </a:p>
          <a:p>
            <a:pPr lvl="1"/>
            <a:r>
              <a:rPr lang="en-US" dirty="0"/>
              <a:t>We inherit one set of 23 chromosomes from each parent.</a:t>
            </a:r>
            <a:endParaRPr lang="en-US" sz="2400" dirty="0"/>
          </a:p>
          <a:p>
            <a:pPr lvl="2"/>
            <a:r>
              <a:rPr lang="en-US" dirty="0"/>
              <a:t>The two sets form pairs that contain alternate genes for the same traits.  Sometimes, one is dominant and overrides the recessive gene.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99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Studying Development: Twin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To understand the influences of environment and identity, twin studies are used.</a:t>
            </a:r>
            <a:endParaRPr lang="en-US" sz="2000" dirty="0"/>
          </a:p>
          <a:p>
            <a:pPr lvl="0"/>
            <a:r>
              <a:rPr lang="en-US" dirty="0"/>
              <a:t>Identical Twins (monozygotic) are developed from a single fertilized egg that splits in two with same genetic code (genetically identical)</a:t>
            </a:r>
            <a:endParaRPr lang="en-US" sz="2800" dirty="0"/>
          </a:p>
          <a:p>
            <a:pPr lvl="1"/>
            <a:r>
              <a:rPr lang="en-US" dirty="0"/>
              <a:t>They don’t always have the same number of copies of those genes…</a:t>
            </a:r>
            <a:endParaRPr lang="en-US" sz="2400" dirty="0"/>
          </a:p>
          <a:p>
            <a:pPr lvl="1"/>
            <a:r>
              <a:rPr lang="en-US" dirty="0"/>
              <a:t>Most share a placenta during prenatal development, one of every 3 sets have 2 separate placentas…one may get slightly better nourishment due to this.</a:t>
            </a:r>
            <a:endParaRPr lang="en-US" sz="2400" dirty="0"/>
          </a:p>
          <a:p>
            <a:pPr lvl="0"/>
            <a:r>
              <a:rPr lang="en-US" dirty="0"/>
              <a:t>Fraternal Twins (dizygotic) develop from separate fertilized eggs and are no more similar than ordinary brothers and sisters.</a:t>
            </a:r>
            <a:endParaRPr lang="en-US" sz="2800" dirty="0"/>
          </a:p>
          <a:p>
            <a:pPr lvl="0"/>
            <a:r>
              <a:rPr lang="en-US" dirty="0"/>
              <a:t>Studies of twins indicate that identical twins are much more behaviorally similar than fraternal twins.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3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vs. Adoption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Biological vs. Adoption Studies</a:t>
            </a:r>
            <a:endParaRPr lang="en-US" sz="2400" dirty="0"/>
          </a:p>
          <a:p>
            <a:pPr lvl="0"/>
            <a:r>
              <a:rPr lang="en-US" dirty="0"/>
              <a:t>Studies showed that adoptees are more similar personalities to their biological parents than to their adoptive ones.</a:t>
            </a:r>
            <a:endParaRPr lang="en-US" sz="2800" dirty="0"/>
          </a:p>
          <a:p>
            <a:pPr lvl="1"/>
            <a:r>
              <a:rPr lang="en-US" dirty="0"/>
              <a:t>However, they do influence attitudes, values, manners, etc.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9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Temperaments and Heredity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Temperaments and Heredity</a:t>
            </a:r>
            <a:endParaRPr lang="en-US" sz="2400" dirty="0"/>
          </a:p>
          <a:p>
            <a:pPr lvl="0"/>
            <a:r>
              <a:rPr lang="en-US" dirty="0"/>
              <a:t>A person’s characteristic emotional reactivity and intensity…an individual’s characteristic manner of behavior.</a:t>
            </a:r>
            <a:endParaRPr lang="en-US" sz="2800" dirty="0"/>
          </a:p>
          <a:p>
            <a:pPr lvl="0"/>
            <a:r>
              <a:rPr lang="en-US" dirty="0"/>
              <a:t>Researchers believe it has strong genetic links.</a:t>
            </a:r>
            <a:endParaRPr lang="en-US" sz="2800" dirty="0"/>
          </a:p>
          <a:p>
            <a:pPr lvl="0"/>
            <a:r>
              <a:rPr lang="en-US" dirty="0"/>
              <a:t>Parenting styles, social interaction and ability to adapt to different social situations can modify a child’s temperament.</a:t>
            </a:r>
            <a:endParaRPr lang="en-US" sz="2800" dirty="0"/>
          </a:p>
          <a:p>
            <a:pPr lvl="1"/>
            <a:r>
              <a:rPr lang="en-US" dirty="0"/>
              <a:t>General temperament persists throughout childhood. (see examples on 140)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64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Heritability</a:t>
            </a:r>
          </a:p>
          <a:p>
            <a:pPr lvl="0"/>
            <a:r>
              <a:rPr lang="en-US" dirty="0"/>
              <a:t>Estimate of how much variation among individuals can be attributed to their differing genes.</a:t>
            </a:r>
          </a:p>
          <a:p>
            <a:pPr lvl="0"/>
            <a:r>
              <a:rPr lang="en-US" dirty="0"/>
              <a:t>Environment plays a factor…(see examples on 140)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0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576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Development and Nature vs. Nurture</vt:lpstr>
      <vt:lpstr>Studying Development</vt:lpstr>
      <vt:lpstr>Con’t. </vt:lpstr>
      <vt:lpstr>Con’t.</vt:lpstr>
      <vt:lpstr>Con’t.</vt:lpstr>
      <vt:lpstr>Studying Development: Twin Studies</vt:lpstr>
      <vt:lpstr>Biological vs. Adoption Studies</vt:lpstr>
      <vt:lpstr>Temperaments and Heredity</vt:lpstr>
      <vt:lpstr>Heritability</vt:lpstr>
      <vt:lpstr>Conclusions…</vt:lpstr>
      <vt:lpstr>One more thing…</vt:lpstr>
    </vt:vector>
  </TitlesOfParts>
  <Company>Owen J Roberts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and Nature vs. Nurture</dc:title>
  <dc:creator>Darrenkamp, Angela</dc:creator>
  <cp:lastModifiedBy>Darrenkamp, Angela</cp:lastModifiedBy>
  <cp:revision>1</cp:revision>
  <dcterms:created xsi:type="dcterms:W3CDTF">2014-01-06T18:23:55Z</dcterms:created>
  <dcterms:modified xsi:type="dcterms:W3CDTF">2014-01-06T18:30:14Z</dcterms:modified>
</cp:coreProperties>
</file>