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3" r:id="rId3"/>
    <p:sldId id="294" r:id="rId4"/>
    <p:sldId id="29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2" r:id="rId30"/>
    <p:sldId id="281" r:id="rId31"/>
    <p:sldId id="282" r:id="rId32"/>
    <p:sldId id="283" r:id="rId33"/>
    <p:sldId id="284" r:id="rId34"/>
    <p:sldId id="285" r:id="rId35"/>
    <p:sldId id="286" r:id="rId36"/>
    <p:sldId id="289" r:id="rId37"/>
    <p:sldId id="290" r:id="rId38"/>
    <p:sldId id="291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9" autoAdjust="0"/>
    <p:restoredTop sz="94660"/>
  </p:normalViewPr>
  <p:slideViewPr>
    <p:cSldViewPr>
      <p:cViewPr varScale="1">
        <p:scale>
          <a:sx n="73" d="100"/>
          <a:sy n="73" d="100"/>
        </p:scale>
        <p:origin x="-10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17CC3492-C86B-4DEF-A27C-817180D540E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F5637ED-4F76-48C7-9679-81A193B899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Haus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Deutsch 2/1B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Tisch</a:t>
            </a:r>
            <a:endParaRPr lang="en-US" dirty="0"/>
          </a:p>
        </p:txBody>
      </p:sp>
      <p:pic>
        <p:nvPicPr>
          <p:cNvPr id="46082" name="Picture 2" descr="http://vintage-moebel.com/wsb846580001/resources/Couchtis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276975" cy="443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Stereoanlage</a:t>
            </a:r>
            <a:endParaRPr lang="en-US" dirty="0"/>
          </a:p>
        </p:txBody>
      </p:sp>
      <p:pic>
        <p:nvPicPr>
          <p:cNvPr id="45058" name="Picture 2" descr="http://www.artikel-promotion.de/bilder/media/16961_bi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0"/>
            <a:ext cx="47244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Fernseher</a:t>
            </a:r>
            <a:endParaRPr lang="en-US" dirty="0"/>
          </a:p>
        </p:txBody>
      </p:sp>
      <p:pic>
        <p:nvPicPr>
          <p:cNvPr id="44034" name="Picture 2" descr="http://static.hardwareluxx.de/hardware/mpater/news/Samsung_Arman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5715000" cy="4410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Bücherregal</a:t>
            </a:r>
            <a:endParaRPr lang="en-US" dirty="0"/>
          </a:p>
        </p:txBody>
      </p:sp>
      <p:pic>
        <p:nvPicPr>
          <p:cNvPr id="43010" name="Picture 2" descr="http://www.tischler-koenig.de/images/referenzen/gross/buecherre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0"/>
            <a:ext cx="608647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Schlafzimmer</a:t>
            </a:r>
            <a:endParaRPr lang="en-US" dirty="0"/>
          </a:p>
        </p:txBody>
      </p:sp>
      <p:pic>
        <p:nvPicPr>
          <p:cNvPr id="41986" name="Picture 2" descr="http://www.dekoration.de/deko-bilder/schlafzimmer-weiss-gru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Bett</a:t>
            </a:r>
            <a:endParaRPr lang="en-US" dirty="0"/>
          </a:p>
        </p:txBody>
      </p:sp>
      <p:pic>
        <p:nvPicPr>
          <p:cNvPr id="40962" name="Picture 2" descr="http://media-cdn.tripadvisor.com/media/photo-s/01/02/61/fa/das-be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408566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Schrank</a:t>
            </a:r>
            <a:endParaRPr lang="en-US" dirty="0"/>
          </a:p>
        </p:txBody>
      </p:sp>
      <p:pic>
        <p:nvPicPr>
          <p:cNvPr id="39938" name="Picture 2" descr="http://www.nunon.de/images/produkt_pinolino_schrank_14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5610225" cy="495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Bild</a:t>
            </a:r>
            <a:endParaRPr lang="en-US" dirty="0"/>
          </a:p>
        </p:txBody>
      </p:sp>
      <p:pic>
        <p:nvPicPr>
          <p:cNvPr id="3" name="Picture 2" descr="http://www.dekoration.de/deko-bilder/schlafzimmer-weiss-gru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Lampe</a:t>
            </a:r>
            <a:endParaRPr lang="en-US" dirty="0"/>
          </a:p>
        </p:txBody>
      </p:sp>
      <p:pic>
        <p:nvPicPr>
          <p:cNvPr id="37890" name="Picture 2" descr="http://blog.ausgefallene-ideen.com/wp-content/uploads/2009/01/bookmark-lam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785321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Wecker</a:t>
            </a:r>
            <a:endParaRPr lang="en-US" dirty="0"/>
          </a:p>
        </p:txBody>
      </p:sp>
      <p:pic>
        <p:nvPicPr>
          <p:cNvPr id="36870" name="Picture 6" descr="http://digitalleben.t-online.de/b/40/38/50/16/id_40385016/tid_da/sony-icf-cd3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905207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Haus</a:t>
            </a:r>
            <a:endParaRPr lang="en-US" dirty="0"/>
          </a:p>
        </p:txBody>
      </p:sp>
      <p:pic>
        <p:nvPicPr>
          <p:cNvPr id="53250" name="Picture 2" descr="http://www.dreamland.de/blog/wp-content/uploads/2007/11/hau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620458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Schreibtisch</a:t>
            </a:r>
            <a:endParaRPr lang="en-US" dirty="0"/>
          </a:p>
        </p:txBody>
      </p:sp>
      <p:pic>
        <p:nvPicPr>
          <p:cNvPr id="35842" name="Picture 2" descr="http://extreme.pcgameshardware.de/attachments/42914d1225639583-pcgh-extreme-der-schreibtisch-thread-cimg1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Küche</a:t>
            </a:r>
            <a:endParaRPr lang="en-US" dirty="0"/>
          </a:p>
        </p:txBody>
      </p:sp>
      <p:pic>
        <p:nvPicPr>
          <p:cNvPr id="34818" name="Picture 2" descr="http://www.bauernhausimmobilien.de/kueche_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5895975" cy="471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Herd</a:t>
            </a:r>
            <a:endParaRPr lang="en-US" dirty="0"/>
          </a:p>
        </p:txBody>
      </p:sp>
      <p:pic>
        <p:nvPicPr>
          <p:cNvPr id="33794" name="Picture 2" descr="http://richtigteuer.de/wp-content/uploads/2008/04/bertazzoni_kue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95400"/>
            <a:ext cx="3067050" cy="524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Mikrowellenherd</a:t>
            </a:r>
            <a:endParaRPr lang="en-US" dirty="0"/>
          </a:p>
        </p:txBody>
      </p:sp>
      <p:pic>
        <p:nvPicPr>
          <p:cNvPr id="32770" name="Picture 2" descr="http://www.radikale-innovation.com/wp-content/uploads/2008/04/p107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Spülbecken</a:t>
            </a:r>
            <a:endParaRPr lang="en-US" dirty="0"/>
          </a:p>
        </p:txBody>
      </p:sp>
      <p:pic>
        <p:nvPicPr>
          <p:cNvPr id="31746" name="Picture 2" descr="http://www.welt.de/multimedia/archive/01130/mh_spule3_DW_Lifes_1130182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95400"/>
            <a:ext cx="3429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Geschirrspüler</a:t>
            </a:r>
            <a:endParaRPr lang="en-US" dirty="0"/>
          </a:p>
        </p:txBody>
      </p:sp>
      <p:pic>
        <p:nvPicPr>
          <p:cNvPr id="30722" name="Picture 2" descr="http://www.kl-topshop.de/upload/kl-topshop/1250781153-tsg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6038850" cy="461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Kühlschrank</a:t>
            </a:r>
            <a:endParaRPr lang="en-US" dirty="0"/>
          </a:p>
        </p:txBody>
      </p:sp>
      <p:pic>
        <p:nvPicPr>
          <p:cNvPr id="29698" name="Picture 2" descr="http://img1.brigitte.de/asset/Image/wohnen/wohnen/ifa/LG-Kuehlschra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3886200" cy="491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Thekenschränke</a:t>
            </a:r>
            <a:endParaRPr lang="en-US" dirty="0"/>
          </a:p>
        </p:txBody>
      </p:sp>
      <p:pic>
        <p:nvPicPr>
          <p:cNvPr id="28674" name="Picture 2" descr="http://www.rabbitbrushridge.net/img/photo_kuech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914028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Badezimmer</a:t>
            </a:r>
            <a:endParaRPr lang="en-US" dirty="0"/>
          </a:p>
        </p:txBody>
      </p:sp>
      <p:pic>
        <p:nvPicPr>
          <p:cNvPr id="27650" name="Picture 2" descr="http://www.hanauer-badezimmer.de/img/bad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715000" cy="4274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WC</a:t>
            </a:r>
            <a:endParaRPr lang="en-US" dirty="0"/>
          </a:p>
        </p:txBody>
      </p:sp>
      <p:pic>
        <p:nvPicPr>
          <p:cNvPr id="50180" name="Picture 4" descr="http://www.hirvivuori.com/images/a_w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76400"/>
            <a:ext cx="3505200" cy="467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Wohnung</a:t>
            </a:r>
            <a:endParaRPr lang="en-US" dirty="0"/>
          </a:p>
        </p:txBody>
      </p:sp>
      <p:pic>
        <p:nvPicPr>
          <p:cNvPr id="52226" name="Picture 2" descr="http://www.kaiser-immobilienpartner.de/typo3temp/pics/ea71da41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391150" cy="461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Toilette</a:t>
            </a:r>
            <a:endParaRPr lang="en-US" dirty="0"/>
          </a:p>
        </p:txBody>
      </p:sp>
      <p:pic>
        <p:nvPicPr>
          <p:cNvPr id="3" name="Picture 2" descr="http://www.global-b2b-network.com/direct/dbimage/10108882/Wash_down_Wall_Hung_WC_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00200"/>
            <a:ext cx="4572000" cy="457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Dusche</a:t>
            </a:r>
            <a:endParaRPr lang="en-US" dirty="0"/>
          </a:p>
        </p:txBody>
      </p:sp>
      <p:pic>
        <p:nvPicPr>
          <p:cNvPr id="25602" name="Picture 2" descr="http://www.badexperte.de/bilder/dus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19200"/>
            <a:ext cx="4114800" cy="5402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Waschbecken</a:t>
            </a:r>
            <a:endParaRPr lang="en-US" dirty="0"/>
          </a:p>
        </p:txBody>
      </p:sp>
      <p:pic>
        <p:nvPicPr>
          <p:cNvPr id="24578" name="Picture 2" descr="http://capl.washjeff.edu/1/m/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614735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Badewanne</a:t>
            </a:r>
            <a:endParaRPr lang="en-US" dirty="0"/>
          </a:p>
        </p:txBody>
      </p:sp>
      <p:pic>
        <p:nvPicPr>
          <p:cNvPr id="23554" name="Picture 2" descr="http://www.korbach-heizung.de/bilder/Referenzen/Bad_OG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Esszimmer</a:t>
            </a:r>
            <a:endParaRPr lang="en-US" dirty="0"/>
          </a:p>
        </p:txBody>
      </p:sp>
      <p:pic>
        <p:nvPicPr>
          <p:cNvPr id="22530" name="Picture 2" descr="http://www.moebel-fischerbock.de/media/esszimmer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60579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Essecke</a:t>
            </a:r>
            <a:endParaRPr lang="en-US" dirty="0"/>
          </a:p>
        </p:txBody>
      </p:sp>
      <p:pic>
        <p:nvPicPr>
          <p:cNvPr id="21506" name="Picture 2" descr="http://www.ferien-renn.de/images/essecke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5800725" cy="4791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Veranda</a:t>
            </a:r>
            <a:endParaRPr lang="en-US" dirty="0"/>
          </a:p>
        </p:txBody>
      </p:sp>
      <p:pic>
        <p:nvPicPr>
          <p:cNvPr id="18434" name="Picture 2" descr="http://2.bp.blogspot.com/_EL8jaaGab2c/TO86iVOPhvI/AAAAAAAAAA4/VK1-G6EbCjw/s1600/Jupiter+Hills+Club+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Garten</a:t>
            </a:r>
            <a:endParaRPr lang="en-US" dirty="0"/>
          </a:p>
        </p:txBody>
      </p:sp>
      <p:pic>
        <p:nvPicPr>
          <p:cNvPr id="17410" name="Picture 2" descr="http://www.gartenheinz.de/uploads/pics/Fotolia_2183080_S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Patio</a:t>
            </a:r>
            <a:endParaRPr lang="en-US" dirty="0"/>
          </a:p>
        </p:txBody>
      </p:sp>
      <p:pic>
        <p:nvPicPr>
          <p:cNvPr id="16386" name="Picture 2" descr="http://st.houzz.com/simages/29954_0_3-1590-eclectic-pat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5410200" cy="40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990600"/>
            <a:ext cx="62007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Hütte</a:t>
            </a:r>
            <a:endParaRPr lang="en-US" dirty="0"/>
          </a:p>
        </p:txBody>
      </p:sp>
      <p:pic>
        <p:nvPicPr>
          <p:cNvPr id="51202" name="Picture 2" descr="http://img.geocaching.com/cache/7c63644b-99c0-4d1e-8b6c-5748b01675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123950"/>
            <a:ext cx="538956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285875"/>
            <a:ext cx="57118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944563"/>
            <a:ext cx="55959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143000"/>
            <a:ext cx="69802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92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38200"/>
            <a:ext cx="69072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2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103313"/>
            <a:ext cx="571817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3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1066800"/>
            <a:ext cx="36639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6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209675"/>
            <a:ext cx="62801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1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1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223963"/>
            <a:ext cx="5711825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3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Haus</a:t>
            </a:r>
            <a:r>
              <a:rPr lang="en-US" dirty="0" smtClean="0"/>
              <a:t> </a:t>
            </a:r>
            <a:r>
              <a:rPr lang="en-US" dirty="0" err="1" smtClean="0"/>
              <a:t>Anlage</a:t>
            </a:r>
            <a:endParaRPr lang="en-US" dirty="0"/>
          </a:p>
        </p:txBody>
      </p:sp>
      <p:pic>
        <p:nvPicPr>
          <p:cNvPr id="1026" name="Picture 2" descr="http://house-blueprints.net/images/mf/8140_house_mf_plan_blu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5600700" cy="49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143000"/>
            <a:ext cx="608488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6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30288"/>
            <a:ext cx="64008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3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030288"/>
            <a:ext cx="640715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9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954088"/>
            <a:ext cx="5608637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9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30288"/>
            <a:ext cx="64008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6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408113"/>
            <a:ext cx="578485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600200"/>
            <a:ext cx="59070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0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46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071563"/>
            <a:ext cx="5895975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6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806450"/>
            <a:ext cx="306705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7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Wohnzimmer</a:t>
            </a:r>
            <a:endParaRPr lang="en-US" dirty="0"/>
          </a:p>
        </p:txBody>
      </p:sp>
      <p:pic>
        <p:nvPicPr>
          <p:cNvPr id="15362" name="Picture 2" descr="http://www.furniture-rental.de/LivingRoom_Florenz/FlorenzWohnzimmerMani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00"/>
            <a:ext cx="698046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0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858838"/>
            <a:ext cx="3432175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4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123950"/>
            <a:ext cx="60356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7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971550"/>
            <a:ext cx="3883025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7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447800"/>
            <a:ext cx="59134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292225"/>
            <a:ext cx="571182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6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90613"/>
            <a:ext cx="35052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4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7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27075"/>
            <a:ext cx="41148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48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60513"/>
            <a:ext cx="561498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Sofa</a:t>
            </a:r>
            <a:endParaRPr lang="en-US" dirty="0"/>
          </a:p>
        </p:txBody>
      </p:sp>
      <p:pic>
        <p:nvPicPr>
          <p:cNvPr id="49154" name="Picture 2" descr="http://www.mobak.de/Tao-Chi-Dojo/TAO_und_Freunde/Wohnkultur_Jorg_Krahn/Sofa-fertig-02-592x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908798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4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285875"/>
            <a:ext cx="60531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8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035050"/>
            <a:ext cx="579755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8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2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1398588"/>
            <a:ext cx="54070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2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Sessel</a:t>
            </a:r>
            <a:endParaRPr lang="en-US" dirty="0"/>
          </a:p>
        </p:txBody>
      </p:sp>
      <p:pic>
        <p:nvPicPr>
          <p:cNvPr id="48130" name="Picture 2" descr="http://de.3dmodelfree.com/imguploads/Image/0911/3d/zy/12/17/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5715000" cy="464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Stuhl</a:t>
            </a:r>
            <a:endParaRPr lang="en-US" dirty="0"/>
          </a:p>
        </p:txBody>
      </p:sp>
      <p:pic>
        <p:nvPicPr>
          <p:cNvPr id="47106" name="Picture 2" descr="http://www.vermietungnachkategorien-1.de/verleih/components/com_virtuemart/shop_image/product/154c3f61c1338f26c51ff1b3e685fc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600200"/>
            <a:ext cx="366977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174</TotalTime>
  <Words>71</Words>
  <Application>Microsoft Office PowerPoint</Application>
  <PresentationFormat>On-screen Show (4:3)</PresentationFormat>
  <Paragraphs>39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Foundry</vt:lpstr>
      <vt:lpstr>Haus</vt:lpstr>
      <vt:lpstr>Das Haus</vt:lpstr>
      <vt:lpstr>Die Wohnung</vt:lpstr>
      <vt:lpstr>Die Hütte</vt:lpstr>
      <vt:lpstr>Haus Anlage</vt:lpstr>
      <vt:lpstr>Wohnzimmer</vt:lpstr>
      <vt:lpstr>Das Sofa</vt:lpstr>
      <vt:lpstr>Der Sessel</vt:lpstr>
      <vt:lpstr>Der Stuhl</vt:lpstr>
      <vt:lpstr>Der Tisch</vt:lpstr>
      <vt:lpstr>Die Stereoanlage</vt:lpstr>
      <vt:lpstr>Der Fernseher</vt:lpstr>
      <vt:lpstr>Der Bücherregal</vt:lpstr>
      <vt:lpstr>Schlafzimmer</vt:lpstr>
      <vt:lpstr>Das Bett</vt:lpstr>
      <vt:lpstr>Der Schrank</vt:lpstr>
      <vt:lpstr>Das Bild</vt:lpstr>
      <vt:lpstr>Die Lampe</vt:lpstr>
      <vt:lpstr>Der Wecker</vt:lpstr>
      <vt:lpstr>Der Schreibtisch</vt:lpstr>
      <vt:lpstr>Küche</vt:lpstr>
      <vt:lpstr>Der Herd</vt:lpstr>
      <vt:lpstr>Der Mikrowellenherd</vt:lpstr>
      <vt:lpstr>Das Spülbecken</vt:lpstr>
      <vt:lpstr>Der Geschirrspüler</vt:lpstr>
      <vt:lpstr>Der Kühlschrank</vt:lpstr>
      <vt:lpstr>Die Thekenschränke</vt:lpstr>
      <vt:lpstr>Das Badezimmer</vt:lpstr>
      <vt:lpstr>WC</vt:lpstr>
      <vt:lpstr>Die Toilette</vt:lpstr>
      <vt:lpstr>Die Dusche</vt:lpstr>
      <vt:lpstr>Das Waschbecken</vt:lpstr>
      <vt:lpstr>Die Badewanne</vt:lpstr>
      <vt:lpstr>Esszimmer</vt:lpstr>
      <vt:lpstr>Essecke</vt:lpstr>
      <vt:lpstr>Die Veranda</vt:lpstr>
      <vt:lpstr>Der Garten</vt:lpstr>
      <vt:lpstr>Der Patio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Owen J Roberts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Haus</dc:title>
  <dc:creator>lyndsay corl</dc:creator>
  <cp:lastModifiedBy>Dahl, Lyndsay</cp:lastModifiedBy>
  <cp:revision>9</cp:revision>
  <dcterms:created xsi:type="dcterms:W3CDTF">2011-04-12T19:11:47Z</dcterms:created>
  <dcterms:modified xsi:type="dcterms:W3CDTF">2013-05-09T16:13:18Z</dcterms:modified>
</cp:coreProperties>
</file>