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3" r:id="rId15"/>
    <p:sldId id="274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4" r:id="rId32"/>
    <p:sldId id="297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A7FE-4771-433C-BF8E-6F669154D68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1A56-4DD4-4820-B7CE-152B3E8565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A7FE-4771-433C-BF8E-6F669154D68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1A56-4DD4-4820-B7CE-152B3E856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A7FE-4771-433C-BF8E-6F669154D68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1A56-4DD4-4820-B7CE-152B3E856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A7FE-4771-433C-BF8E-6F669154D68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1A56-4DD4-4820-B7CE-152B3E856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A7FE-4771-433C-BF8E-6F669154D68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CA1A56-4DD4-4820-B7CE-152B3E856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A7FE-4771-433C-BF8E-6F669154D68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1A56-4DD4-4820-B7CE-152B3E856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A7FE-4771-433C-BF8E-6F669154D68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1A56-4DD4-4820-B7CE-152B3E856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A7FE-4771-433C-BF8E-6F669154D68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1A56-4DD4-4820-B7CE-152B3E856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A7FE-4771-433C-BF8E-6F669154D68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1A56-4DD4-4820-B7CE-152B3E856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A7FE-4771-433C-BF8E-6F669154D68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1A56-4DD4-4820-B7CE-152B3E856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4A7FE-4771-433C-BF8E-6F669154D68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1A56-4DD4-4820-B7CE-152B3E856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74A7FE-4771-433C-BF8E-6F669154D686}" type="datetimeFigureOut">
              <a:rPr lang="en-US" smtClean="0"/>
              <a:pPr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CA1A56-4DD4-4820-B7CE-152B3E8565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Kleidungsstücke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D.1B/2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Anzug</a:t>
            </a:r>
            <a:endParaRPr lang="en-US" dirty="0"/>
          </a:p>
        </p:txBody>
      </p:sp>
      <p:pic>
        <p:nvPicPr>
          <p:cNvPr id="14338" name="Picture 2" descr="http://www.business-look.net/wp-content/uploads/2010/12/anzug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3655387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Krawatte</a:t>
            </a:r>
            <a:endParaRPr lang="en-US" dirty="0"/>
          </a:p>
        </p:txBody>
      </p:sp>
      <p:pic>
        <p:nvPicPr>
          <p:cNvPr id="13314" name="Picture 2" descr="http://www.farbimpulse.de/uploads/pics/krawatte47baee9975a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943600" cy="4464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Bluse</a:t>
            </a:r>
            <a:endParaRPr lang="en-US" dirty="0"/>
          </a:p>
        </p:txBody>
      </p:sp>
      <p:pic>
        <p:nvPicPr>
          <p:cNvPr id="12290" name="Picture 2" descr="http://image01.otto.de/pool/OttoDe/de_DE/images/formata/267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3505200" cy="4963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Rock</a:t>
            </a:r>
            <a:endParaRPr lang="en-US" dirty="0"/>
          </a:p>
        </p:txBody>
      </p:sp>
      <p:pic>
        <p:nvPicPr>
          <p:cNvPr id="11266" name="Picture 2" descr="http://www.burdastyle.de/chameleon/mediapool/thumbs/e/41/114_022011_B_324x432-ID207927-5841565d61a374d4f6674a95188711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70000"/>
            <a:ext cx="3962400" cy="5283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Handschuhe</a:t>
            </a:r>
            <a:endParaRPr lang="en-US" dirty="0"/>
          </a:p>
        </p:txBody>
      </p:sp>
      <p:pic>
        <p:nvPicPr>
          <p:cNvPr id="7170" name="Picture 2" descr="http://balladen.magiers.de/handschu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10973"/>
            <a:ext cx="4343400" cy="5147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Kleid</a:t>
            </a:r>
            <a:endParaRPr lang="en-US" dirty="0"/>
          </a:p>
        </p:txBody>
      </p:sp>
      <p:pic>
        <p:nvPicPr>
          <p:cNvPr id="6146" name="Picture 2" descr="http://i567.photobucket.com/albums/ss112/alletohneschminke/Bildschirmfoto2009-10-03um54923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6248400" cy="4745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Socke</a:t>
            </a:r>
            <a:endParaRPr lang="en-US" dirty="0"/>
          </a:p>
        </p:txBody>
      </p:sp>
      <p:pic>
        <p:nvPicPr>
          <p:cNvPr id="4098" name="Picture 2" descr="http://ecx.images-amazon.com/images/I/41BGRhrMr%2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36867"/>
            <a:ext cx="4793118" cy="4563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Socken</a:t>
            </a:r>
            <a:endParaRPr lang="en-US" dirty="0"/>
          </a:p>
        </p:txBody>
      </p:sp>
      <p:pic>
        <p:nvPicPr>
          <p:cNvPr id="3074" name="Picture 2" descr="http://image46.webshots.com/47/5/89/87/2785589870060029732FjMBAP_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Paar</a:t>
            </a:r>
            <a:r>
              <a:rPr lang="en-US" dirty="0" smtClean="0"/>
              <a:t> </a:t>
            </a:r>
            <a:r>
              <a:rPr lang="en-US" dirty="0" err="1" smtClean="0"/>
              <a:t>Schuhe</a:t>
            </a:r>
            <a:endParaRPr lang="en-US" dirty="0"/>
          </a:p>
        </p:txBody>
      </p:sp>
      <p:pic>
        <p:nvPicPr>
          <p:cNvPr id="1026" name="Picture 2" descr="http://www.stilbrief.de/wp-content/uploads/braune_schu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257800" cy="4981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Gürtel</a:t>
            </a:r>
            <a:endParaRPr lang="en-US" dirty="0"/>
          </a:p>
        </p:txBody>
      </p:sp>
      <p:pic>
        <p:nvPicPr>
          <p:cNvPr id="1026" name="Picture 2" descr="C:\Documents and Settings\lcorl\Local Settings\Temporary Internet Files\Content.IE5\V1XN49ID\MC9002809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8516854" cy="2722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T-shirt</a:t>
            </a:r>
            <a:endParaRPr lang="en-US" dirty="0"/>
          </a:p>
        </p:txBody>
      </p:sp>
      <p:pic>
        <p:nvPicPr>
          <p:cNvPr id="22530" name="Picture 2" descr="http://blog.lib.umn.edu/isler010/asianamericanstudies/plain%20t-shi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Schal</a:t>
            </a:r>
            <a:endParaRPr lang="en-US" dirty="0"/>
          </a:p>
        </p:txBody>
      </p:sp>
      <p:pic>
        <p:nvPicPr>
          <p:cNvPr id="2051" name="Picture 3" descr="C:\Documents and Settings\lcorl\Local Settings\Temporary Internet Files\Content.IE5\4IW5JX2N\MP90044396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371600"/>
            <a:ext cx="2644358" cy="396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Hut</a:t>
            </a:r>
            <a:endParaRPr lang="en-US" dirty="0"/>
          </a:p>
        </p:txBody>
      </p:sp>
      <p:pic>
        <p:nvPicPr>
          <p:cNvPr id="3074" name="Picture 2" descr="C:\Documents and Settings\lcorl\Local Settings\Temporary Internet Files\Content.IE5\T2UBL2FJ\MP90044393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5072452" cy="3375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Leggings</a:t>
            </a:r>
            <a:endParaRPr lang="en-US" dirty="0"/>
          </a:p>
        </p:txBody>
      </p:sp>
      <p:pic>
        <p:nvPicPr>
          <p:cNvPr id="4098" name="Picture 2" descr="C:\Documents and Settings\lcorl\Local Settings\Temporary Internet Files\Content.IE5\V1XN49ID\MP90044444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581400" cy="536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Brille</a:t>
            </a:r>
            <a:endParaRPr lang="en-US" dirty="0"/>
          </a:p>
        </p:txBody>
      </p:sp>
      <p:pic>
        <p:nvPicPr>
          <p:cNvPr id="5122" name="Picture 2" descr="C:\Documents and Settings\lcorl\Local Settings\Temporary Internet Files\Content.IE5\V1XN49ID\MP90044431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4516239" cy="299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Die Shorts</a:t>
            </a:r>
            <a:endParaRPr lang="en-US" dirty="0"/>
          </a:p>
        </p:txBody>
      </p:sp>
      <p:pic>
        <p:nvPicPr>
          <p:cNvPr id="6146" name="Picture 2" descr="C:\Documents and Settings\lcorl\Local Settings\Temporary Internet Files\Content.IE5\4IW5JX2N\MP9004002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419600" cy="44631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Schlafanzug</a:t>
            </a:r>
            <a:endParaRPr lang="en-US" dirty="0"/>
          </a:p>
        </p:txBody>
      </p:sp>
      <p:pic>
        <p:nvPicPr>
          <p:cNvPr id="7170" name="Picture 2" descr="C:\Documents and Settings\lcorl\Local Settings\Temporary Internet Files\Content.IE5\XT4N2EM6\MP9004393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3572725" cy="5379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Halskette</a:t>
            </a:r>
            <a:endParaRPr lang="en-US" dirty="0"/>
          </a:p>
        </p:txBody>
      </p:sp>
      <p:pic>
        <p:nvPicPr>
          <p:cNvPr id="8194" name="Picture 2" descr="C:\Documents and Settings\lcorl\Local Settings\Temporary Internet Files\Content.IE5\T2UBL2FJ\MP90042237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95400"/>
            <a:ext cx="3505200" cy="5255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Ring</a:t>
            </a:r>
            <a:endParaRPr lang="en-US" dirty="0"/>
          </a:p>
        </p:txBody>
      </p:sp>
      <p:pic>
        <p:nvPicPr>
          <p:cNvPr id="9218" name="Picture 2" descr="C:\Documents and Settings\lcorl\Local Settings\Temporary Internet Files\Content.IE5\T2UBL2FJ\MP9004117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122539" cy="5440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Armband</a:t>
            </a:r>
            <a:endParaRPr lang="en-US" dirty="0"/>
          </a:p>
        </p:txBody>
      </p:sp>
      <p:pic>
        <p:nvPicPr>
          <p:cNvPr id="10242" name="Picture 2" descr="C:\Documents and Settings\lcorl\Local Settings\Temporary Internet Files\Content.IE5\T2UBL2FJ\MC90043531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09800"/>
            <a:ext cx="5539105" cy="309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Ohrringe</a:t>
            </a:r>
            <a:endParaRPr lang="en-US" dirty="0"/>
          </a:p>
        </p:txBody>
      </p:sp>
      <p:pic>
        <p:nvPicPr>
          <p:cNvPr id="11266" name="Picture 2" descr="C:\Documents and Settings\lcorl\Local Settings\Temporary Internet Files\Content.IE5\T2UBL2FJ\MP90044280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057400"/>
            <a:ext cx="5072452" cy="3375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Pullover</a:t>
            </a:r>
            <a:endParaRPr lang="en-US" dirty="0"/>
          </a:p>
        </p:txBody>
      </p:sp>
      <p:pic>
        <p:nvPicPr>
          <p:cNvPr id="21506" name="Picture 2" descr="http://img1.brigitte.de/asset/Image/Imported/kreativ/selbermachen/images/stricken-mode-2008/stricken-mode-2008-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337388"/>
            <a:ext cx="4191000" cy="5345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Strickjacke</a:t>
            </a:r>
            <a:endParaRPr lang="en-US" dirty="0"/>
          </a:p>
        </p:txBody>
      </p:sp>
      <p:pic>
        <p:nvPicPr>
          <p:cNvPr id="12290" name="Picture 2" descr="C:\Documents and Settings\lcorl\Local Settings\Temporary Internet Files\Content.IE5\XT4N2EM6\MC9003601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28800"/>
            <a:ext cx="3781594" cy="4105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Stiefel</a:t>
            </a:r>
            <a:endParaRPr lang="en-US" dirty="0"/>
          </a:p>
        </p:txBody>
      </p:sp>
      <p:pic>
        <p:nvPicPr>
          <p:cNvPr id="15362" name="Picture 2" descr="C:\Documents and Settings\lcorl\Local Settings\Temporary Internet Files\Content.IE5\XT4N2EM6\MP9004431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95400"/>
            <a:ext cx="3611054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Handtasche</a:t>
            </a:r>
            <a:endParaRPr lang="en-US" dirty="0"/>
          </a:p>
        </p:txBody>
      </p:sp>
      <p:pic>
        <p:nvPicPr>
          <p:cNvPr id="22529" name="Picture 1" descr="C:\Documents and Settings\lcorl\Local Settings\Temporary Internet Files\Content.IE5\4IW5JX2N\MC9003912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3802685" cy="393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Fingernagellack</a:t>
            </a:r>
            <a:endParaRPr lang="en-US" dirty="0"/>
          </a:p>
        </p:txBody>
      </p:sp>
      <p:pic>
        <p:nvPicPr>
          <p:cNvPr id="20482" name="Picture 2" descr="http://fashionison.com/wp-content/uploads/2011/01/OPI_Texas_Lone_Star_Colou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680075" cy="4304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</a:t>
            </a:r>
            <a:r>
              <a:rPr lang="en-US" dirty="0" err="1" smtClean="0"/>
              <a:t>Hemd</a:t>
            </a:r>
            <a:endParaRPr lang="en-US" dirty="0"/>
          </a:p>
        </p:txBody>
      </p:sp>
      <p:pic>
        <p:nvPicPr>
          <p:cNvPr id="20482" name="Picture 2" descr="http://www.berlin-werbemittel.de/berlin-werbemittel-bilder/Bilder/hemd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 Sweatshirt</a:t>
            </a:r>
            <a:endParaRPr lang="en-US" dirty="0"/>
          </a:p>
        </p:txBody>
      </p:sp>
      <p:pic>
        <p:nvPicPr>
          <p:cNvPr id="19458" name="Picture 2" descr="http://www.thesportingstore.com/SanMar_EPDD/PRODUCT_IMAGE/18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95400"/>
            <a:ext cx="3733800" cy="5028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Hose</a:t>
            </a:r>
            <a:endParaRPr lang="en-US" dirty="0"/>
          </a:p>
        </p:txBody>
      </p:sp>
      <p:pic>
        <p:nvPicPr>
          <p:cNvPr id="18434" name="Picture 2" descr="http://www.bikeinmotion.eu/images/bike/tirol_mit_mirja_4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219200"/>
            <a:ext cx="3933825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Jacke</a:t>
            </a:r>
            <a:endParaRPr lang="en-US" dirty="0"/>
          </a:p>
        </p:txBody>
      </p:sp>
      <p:pic>
        <p:nvPicPr>
          <p:cNvPr id="17410" name="Picture 2" descr="http://artschoolvets.com/news/wp-content/uploads/2009/05/adidas-goretex-jacket-fw09-1-465x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4429125" cy="514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Der</a:t>
            </a:r>
            <a:r>
              <a:rPr lang="en-US" dirty="0" smtClean="0"/>
              <a:t> Mantel</a:t>
            </a:r>
            <a:endParaRPr lang="en-US" dirty="0"/>
          </a:p>
        </p:txBody>
      </p:sp>
      <p:pic>
        <p:nvPicPr>
          <p:cNvPr id="16386" name="Picture 2" descr="http://ssl.static-cache.de/pimgs/323/c4/323_c425769a_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52600"/>
            <a:ext cx="4829175" cy="48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 Jeans</a:t>
            </a:r>
            <a:endParaRPr lang="en-US" dirty="0"/>
          </a:p>
        </p:txBody>
      </p:sp>
      <p:pic>
        <p:nvPicPr>
          <p:cNvPr id="15362" name="Picture 2" descr="http://keetsa.com/blog/wp-content/uploads/2009/01/teens-for-j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414032"/>
            <a:ext cx="3952875" cy="50534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69</Words>
  <Application>Microsoft Office PowerPoint</Application>
  <PresentationFormat>On-screen Show (4:3)</PresentationFormat>
  <Paragraphs>34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Kleidungsstücke</vt:lpstr>
      <vt:lpstr>Das T-shirt</vt:lpstr>
      <vt:lpstr>Der Pullover</vt:lpstr>
      <vt:lpstr>Das Hemd</vt:lpstr>
      <vt:lpstr>Das Sweatshirt</vt:lpstr>
      <vt:lpstr>Die Hose</vt:lpstr>
      <vt:lpstr>Die Jacke</vt:lpstr>
      <vt:lpstr>Der Mantel</vt:lpstr>
      <vt:lpstr>Die Jeans</vt:lpstr>
      <vt:lpstr>Der Anzug</vt:lpstr>
      <vt:lpstr>Die Krawatte</vt:lpstr>
      <vt:lpstr>Die Bluse</vt:lpstr>
      <vt:lpstr>Der Rock</vt:lpstr>
      <vt:lpstr>Das Paar Handschuhe</vt:lpstr>
      <vt:lpstr>Das Kleid</vt:lpstr>
      <vt:lpstr>die Socke</vt:lpstr>
      <vt:lpstr>Das Paar Socken</vt:lpstr>
      <vt:lpstr>Das Paar Schuhe</vt:lpstr>
      <vt:lpstr>Der Gürtel</vt:lpstr>
      <vt:lpstr>Der Schal</vt:lpstr>
      <vt:lpstr>Der Hut</vt:lpstr>
      <vt:lpstr>Die Leggings</vt:lpstr>
      <vt:lpstr>Die Brille</vt:lpstr>
      <vt:lpstr>Die Shorts</vt:lpstr>
      <vt:lpstr>Der Schlafanzug</vt:lpstr>
      <vt:lpstr>Die Halskette</vt:lpstr>
      <vt:lpstr>Der Ring</vt:lpstr>
      <vt:lpstr>Das Armband</vt:lpstr>
      <vt:lpstr>Die Ohrringe</vt:lpstr>
      <vt:lpstr>Die Strickjacke</vt:lpstr>
      <vt:lpstr>Der Stiefel</vt:lpstr>
      <vt:lpstr>Die Handtasche</vt:lpstr>
      <vt:lpstr>Der Fingernagellack</vt:lpstr>
    </vt:vector>
  </TitlesOfParts>
  <Company>Owen J Roberts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Kleidungsstücke</dc:title>
  <dc:creator>lyndsay corl</dc:creator>
  <cp:lastModifiedBy>Dahl, Lyndsay</cp:lastModifiedBy>
  <cp:revision>9</cp:revision>
  <dcterms:created xsi:type="dcterms:W3CDTF">2011-01-25T16:27:38Z</dcterms:created>
  <dcterms:modified xsi:type="dcterms:W3CDTF">2015-01-27T15:01:41Z</dcterms:modified>
</cp:coreProperties>
</file>