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19E7B-9B6B-435F-B622-37271AF54246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6707-FF37-4863-8029-75741852E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760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19E7B-9B6B-435F-B622-37271AF54246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6707-FF37-4863-8029-75741852E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806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19E7B-9B6B-435F-B622-37271AF54246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6707-FF37-4863-8029-75741852E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626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19E7B-9B6B-435F-B622-37271AF54246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6707-FF37-4863-8029-75741852E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410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19E7B-9B6B-435F-B622-37271AF54246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6707-FF37-4863-8029-75741852E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119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19E7B-9B6B-435F-B622-37271AF54246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6707-FF37-4863-8029-75741852E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765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19E7B-9B6B-435F-B622-37271AF54246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6707-FF37-4863-8029-75741852E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59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19E7B-9B6B-435F-B622-37271AF54246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6707-FF37-4863-8029-75741852E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288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19E7B-9B6B-435F-B622-37271AF54246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6707-FF37-4863-8029-75741852E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276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19E7B-9B6B-435F-B622-37271AF54246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6707-FF37-4863-8029-75741852E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592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19E7B-9B6B-435F-B622-37271AF54246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6707-FF37-4863-8029-75741852E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421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19E7B-9B6B-435F-B622-37271AF54246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B6707-FF37-4863-8029-75741852E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598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Great Depression/New Deal Causes and Effects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029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Depression: Overall Causes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b="1" dirty="0"/>
              <a:t>Wealth is unequally distributed among the population</a:t>
            </a:r>
            <a:endParaRPr lang="en-US" dirty="0"/>
          </a:p>
          <a:p>
            <a:pPr lvl="0"/>
            <a:r>
              <a:rPr lang="en-US" b="1" dirty="0"/>
              <a:t>Many people go into debt on installment plans</a:t>
            </a:r>
            <a:endParaRPr lang="en-US" dirty="0"/>
          </a:p>
          <a:p>
            <a:pPr lvl="0"/>
            <a:r>
              <a:rPr lang="en-US" b="1" dirty="0"/>
              <a:t>Old and decaying industrial base makes U.S. industry less competitive</a:t>
            </a:r>
            <a:endParaRPr lang="en-US" dirty="0"/>
          </a:p>
          <a:p>
            <a:pPr lvl="0"/>
            <a:r>
              <a:rPr lang="en-US" b="1" dirty="0"/>
              <a:t>Industry and agriculture overproduce</a:t>
            </a:r>
            <a:endParaRPr lang="en-US" dirty="0"/>
          </a:p>
          <a:p>
            <a:pPr lvl="0"/>
            <a:r>
              <a:rPr lang="en-US" b="1" dirty="0"/>
              <a:t>Government pursues unsuccessful economic policies</a:t>
            </a:r>
            <a:endParaRPr lang="en-US" dirty="0"/>
          </a:p>
          <a:p>
            <a:pPr lvl="0"/>
            <a:r>
              <a:rPr lang="en-US" b="1" dirty="0"/>
              <a:t>Stock market crash leads to financial panic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192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Depression: Overall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People suffer widespread unemployment, hunger, poverty, and homelessness</a:t>
            </a:r>
            <a:endParaRPr lang="en-US" dirty="0"/>
          </a:p>
          <a:p>
            <a:pPr lvl="0"/>
            <a:r>
              <a:rPr lang="en-US" b="1" dirty="0"/>
              <a:t>Industrial and farm production falls</a:t>
            </a:r>
            <a:endParaRPr lang="en-US" dirty="0"/>
          </a:p>
          <a:p>
            <a:pPr lvl="0"/>
            <a:r>
              <a:rPr lang="en-US" b="1" dirty="0"/>
              <a:t>World economic crisis develops</a:t>
            </a:r>
            <a:endParaRPr lang="en-US" dirty="0"/>
          </a:p>
          <a:p>
            <a:pPr lvl="0"/>
            <a:r>
              <a:rPr lang="en-US" b="1" dirty="0"/>
              <a:t>Democrats win victory in 1932</a:t>
            </a:r>
            <a:endParaRPr lang="en-US" dirty="0"/>
          </a:p>
          <a:p>
            <a:pPr lvl="0"/>
            <a:r>
              <a:rPr lang="en-US" b="1" dirty="0"/>
              <a:t>Roosevelt initiates the New Deal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850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New Deal: Causes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 Great Depression worsens</a:t>
            </a:r>
          </a:p>
          <a:p>
            <a:pPr lvl="0"/>
            <a:r>
              <a:rPr lang="en-US" dirty="0"/>
              <a:t>Businesses and banks fail</a:t>
            </a:r>
          </a:p>
          <a:p>
            <a:pPr lvl="0"/>
            <a:r>
              <a:rPr lang="en-US" dirty="0"/>
              <a:t>People continue to suffer hardship and lose hope</a:t>
            </a:r>
          </a:p>
          <a:p>
            <a:pPr lvl="0"/>
            <a:r>
              <a:rPr lang="en-US" dirty="0"/>
              <a:t>Roosevelt elected president in 1932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030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New Deal: Overall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Congress passes legislation for relief, economic recovery, and financial reform</a:t>
            </a:r>
          </a:p>
          <a:p>
            <a:pPr lvl="0"/>
            <a:r>
              <a:rPr lang="en-US" dirty="0"/>
              <a:t>Supreme Court strikes down several programs</a:t>
            </a:r>
          </a:p>
          <a:p>
            <a:pPr lvl="0"/>
            <a:r>
              <a:rPr lang="en-US" dirty="0"/>
              <a:t>Social Security system enacted</a:t>
            </a:r>
          </a:p>
          <a:p>
            <a:pPr lvl="0"/>
            <a:r>
              <a:rPr lang="en-US" dirty="0"/>
              <a:t>Federal government’s role in nation’s economy expands</a:t>
            </a:r>
          </a:p>
          <a:p>
            <a:pPr lvl="0"/>
            <a:r>
              <a:rPr lang="en-US" dirty="0"/>
              <a:t>Workers gain protections</a:t>
            </a:r>
          </a:p>
          <a:p>
            <a:pPr lvl="0"/>
            <a:r>
              <a:rPr lang="en-US" dirty="0"/>
              <a:t>Some hope restored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686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153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Great Depression/New Deal Causes and Effects</vt:lpstr>
      <vt:lpstr>Depression: Overall Causes</vt:lpstr>
      <vt:lpstr>Depression: Overall Effects</vt:lpstr>
      <vt:lpstr>The New Deal: Causes</vt:lpstr>
      <vt:lpstr>The New Deal: Overall Effects</vt:lpstr>
    </vt:vector>
  </TitlesOfParts>
  <Company>Owen J Roberts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Great Depression/New Deal Causes and Effects</dc:title>
  <dc:creator>Darrenkamp, Angela</dc:creator>
  <cp:lastModifiedBy>Darrenkamp, Angela</cp:lastModifiedBy>
  <cp:revision>1</cp:revision>
  <dcterms:created xsi:type="dcterms:W3CDTF">2014-12-15T12:26:06Z</dcterms:created>
  <dcterms:modified xsi:type="dcterms:W3CDTF">2014-12-15T12:29:04Z</dcterms:modified>
</cp:coreProperties>
</file>