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57" r:id="rId14"/>
    <p:sldId id="290" r:id="rId15"/>
    <p:sldId id="291" r:id="rId16"/>
    <p:sldId id="258" r:id="rId17"/>
    <p:sldId id="289" r:id="rId18"/>
    <p:sldId id="259" r:id="rId19"/>
    <p:sldId id="287" r:id="rId20"/>
    <p:sldId id="260" r:id="rId21"/>
    <p:sldId id="286" r:id="rId22"/>
    <p:sldId id="261" r:id="rId23"/>
    <p:sldId id="285" r:id="rId24"/>
    <p:sldId id="284" r:id="rId25"/>
    <p:sldId id="262" r:id="rId26"/>
    <p:sldId id="283" r:id="rId27"/>
    <p:sldId id="263" r:id="rId28"/>
    <p:sldId id="282" r:id="rId29"/>
    <p:sldId id="264" r:id="rId30"/>
    <p:sldId id="281" r:id="rId31"/>
    <p:sldId id="265" r:id="rId32"/>
    <p:sldId id="279" r:id="rId33"/>
    <p:sldId id="266" r:id="rId34"/>
    <p:sldId id="280" r:id="rId35"/>
    <p:sldId id="292" r:id="rId36"/>
    <p:sldId id="267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AFFB-B2C4-41B8-9AA7-C44ECBBFA060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59DF5-EF52-4F04-BC5A-2062692FB7B1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Tiere</a:t>
            </a:r>
            <a:r>
              <a:rPr lang="en-US" dirty="0" smtClean="0"/>
              <a:t> auf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Bauernhof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Deutsch 3 Honors und CP</a:t>
            </a:r>
          </a:p>
          <a:p>
            <a:r>
              <a:rPr lang="en-US" dirty="0" err="1" smtClean="0"/>
              <a:t>Kapital</a:t>
            </a:r>
            <a:r>
              <a:rPr lang="en-US" dirty="0" smtClean="0"/>
              <a:t> 4B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Hügel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5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Schmutz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867400" cy="44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Bauernhof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3627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Pferd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4117"/>
            <a:ext cx="7581900" cy="504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44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Fohlen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5257800" cy="508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2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Bulle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Kuh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391400" cy="491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0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Kalb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644781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7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Ziege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6165429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0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Zicklein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79873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72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Bauer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447800"/>
            <a:ext cx="666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9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Schaf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543799" cy="503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15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Lamm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4876800" cy="50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3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Schwein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70" y="1524000"/>
            <a:ext cx="6753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Ferkel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553200" cy="437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7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Hahn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4813496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59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Huhn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497909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4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Hühnchen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157686" cy="461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2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Ente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4654627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8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Entchen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116572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4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Gans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77000" cy="484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0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Traktor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12149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4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Gänslein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106961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2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Hund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93273"/>
            <a:ext cx="6574611" cy="442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8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Hünchen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200994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Katze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477000" cy="485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6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as </a:t>
            </a:r>
            <a:r>
              <a:rPr lang="en-US" dirty="0" err="1" smtClean="0"/>
              <a:t>Kätzchen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4920614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57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Maus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6019800" cy="45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2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Vogel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486525" cy="447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Esel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646964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17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Bienen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660998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0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Frosch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019800" cy="40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0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Scheune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7362"/>
            <a:ext cx="676854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8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Ameise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842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46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Heu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5900394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2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Teich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6345"/>
            <a:ext cx="719527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6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Gras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2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Zaun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3843338" cy="577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7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Baum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52962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ummer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</Template>
  <TotalTime>140</TotalTime>
  <Words>89</Words>
  <Application>Microsoft Office PowerPoint</Application>
  <PresentationFormat>On-screen Show (4:3)</PresentationFormat>
  <Paragraphs>42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Summer</vt:lpstr>
      <vt:lpstr>Tiere auf dem Bauernhof</vt:lpstr>
      <vt:lpstr>der Bauer</vt:lpstr>
      <vt:lpstr>der Traktor</vt:lpstr>
      <vt:lpstr>die Scheune</vt:lpstr>
      <vt:lpstr>das Heu</vt:lpstr>
      <vt:lpstr>der Teich</vt:lpstr>
      <vt:lpstr>das Gras</vt:lpstr>
      <vt:lpstr>der Zaun</vt:lpstr>
      <vt:lpstr>der Baum</vt:lpstr>
      <vt:lpstr>der Hügel</vt:lpstr>
      <vt:lpstr>der Schmutz</vt:lpstr>
      <vt:lpstr>der Bauernhof</vt:lpstr>
      <vt:lpstr>das Pferd</vt:lpstr>
      <vt:lpstr>das Fohlen</vt:lpstr>
      <vt:lpstr>der Bulle</vt:lpstr>
      <vt:lpstr>die Kuh</vt:lpstr>
      <vt:lpstr>das Kalb</vt:lpstr>
      <vt:lpstr>die Ziege</vt:lpstr>
      <vt:lpstr>Das Zicklein</vt:lpstr>
      <vt:lpstr>das Schaf</vt:lpstr>
      <vt:lpstr>das Lamm</vt:lpstr>
      <vt:lpstr>das Schwein</vt:lpstr>
      <vt:lpstr>das Ferkel</vt:lpstr>
      <vt:lpstr>der Hahn</vt:lpstr>
      <vt:lpstr>das Huhn</vt:lpstr>
      <vt:lpstr>Das Hühnchen</vt:lpstr>
      <vt:lpstr>die Ente</vt:lpstr>
      <vt:lpstr>das Entchen</vt:lpstr>
      <vt:lpstr>die Gans</vt:lpstr>
      <vt:lpstr>Das Gänslein</vt:lpstr>
      <vt:lpstr>der Hund</vt:lpstr>
      <vt:lpstr>das Hünchen</vt:lpstr>
      <vt:lpstr>die Katze</vt:lpstr>
      <vt:lpstr>das Kätzchen</vt:lpstr>
      <vt:lpstr>die Maus</vt:lpstr>
      <vt:lpstr>der Vogel</vt:lpstr>
      <vt:lpstr>der Esel</vt:lpstr>
      <vt:lpstr>die Bienen</vt:lpstr>
      <vt:lpstr>der Frosch</vt:lpstr>
      <vt:lpstr>die Ameise</vt:lpstr>
    </vt:vector>
  </TitlesOfParts>
  <Company>Owen J Roberts School Distirct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Tiere auf dem Bauernhof</dc:title>
  <dc:creator>Dahl, Lyndsay</dc:creator>
  <cp:lastModifiedBy>Dahl, Lyndsay</cp:lastModifiedBy>
  <cp:revision>13</cp:revision>
  <dcterms:created xsi:type="dcterms:W3CDTF">2013-11-13T16:48:59Z</dcterms:created>
  <dcterms:modified xsi:type="dcterms:W3CDTF">2013-11-19T14:07:24Z</dcterms:modified>
</cp:coreProperties>
</file>